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82" r:id="rId3"/>
  </p:sldMasterIdLst>
  <p:notesMasterIdLst>
    <p:notesMasterId r:id="rId26"/>
  </p:notesMasterIdLst>
  <p:handoutMasterIdLst>
    <p:handoutMasterId r:id="rId27"/>
  </p:handoutMasterIdLst>
  <p:sldIdLst>
    <p:sldId id="256" r:id="rId4"/>
    <p:sldId id="317" r:id="rId5"/>
    <p:sldId id="311" r:id="rId6"/>
    <p:sldId id="285" r:id="rId7"/>
    <p:sldId id="307" r:id="rId8"/>
    <p:sldId id="298" r:id="rId9"/>
    <p:sldId id="309" r:id="rId10"/>
    <p:sldId id="290" r:id="rId11"/>
    <p:sldId id="291" r:id="rId12"/>
    <p:sldId id="299" r:id="rId13"/>
    <p:sldId id="305" r:id="rId14"/>
    <p:sldId id="315" r:id="rId15"/>
    <p:sldId id="312" r:id="rId16"/>
    <p:sldId id="313" r:id="rId17"/>
    <p:sldId id="314" r:id="rId18"/>
    <p:sldId id="316" r:id="rId19"/>
    <p:sldId id="294" r:id="rId20"/>
    <p:sldId id="301" r:id="rId21"/>
    <p:sldId id="304" r:id="rId22"/>
    <p:sldId id="306" r:id="rId23"/>
    <p:sldId id="310" r:id="rId24"/>
    <p:sldId id="283" r:id="rId25"/>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E94"/>
    <a:srgbClr val="808080"/>
    <a:srgbClr val="E9AB00"/>
    <a:srgbClr val="52B3AD"/>
    <a:srgbClr val="BA3288"/>
    <a:srgbClr val="EA633F"/>
    <a:srgbClr val="DF305A"/>
    <a:srgbClr val="9DB2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5000" autoAdjust="0"/>
  </p:normalViewPr>
  <p:slideViewPr>
    <p:cSldViewPr>
      <p:cViewPr varScale="1">
        <p:scale>
          <a:sx n="100" d="100"/>
          <a:sy n="100" d="100"/>
        </p:scale>
        <p:origin x="-222" y="-90"/>
      </p:cViewPr>
      <p:guideLst>
        <p:guide orient="horz" pos="861"/>
        <p:guide orient="horz" pos="3657"/>
        <p:guide orient="horz" pos="964"/>
        <p:guide pos="252"/>
        <p:guide pos="5496"/>
        <p:guide pos="46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p:cViewPr varScale="1">
        <p:scale>
          <a:sx n="84" d="100"/>
          <a:sy n="84" d="100"/>
        </p:scale>
        <p:origin x="-19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charset="0"/>
                <a:cs typeface="ＭＳ Ｐゴシック" charset="0"/>
              </a:defRPr>
            </a:lvl1pPr>
          </a:lstStyle>
          <a:p>
            <a:pPr>
              <a:defRPr/>
            </a:pPr>
            <a:fld id="{64E9B834-CBB0-4861-BED2-C5931E5F17D1}" type="datetimeFigureOut">
              <a:rPr lang="fr-FR"/>
              <a:pPr>
                <a:defRPr/>
              </a:pPr>
              <a:t>29/10/2015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charset="0"/>
                <a:cs typeface="ＭＳ Ｐゴシック" charset="0"/>
              </a:defRPr>
            </a:lvl1pPr>
          </a:lstStyle>
          <a:p>
            <a:pPr>
              <a:defRPr/>
            </a:pPr>
            <a:fld id="{FF408AC0-9101-4205-A4FA-E498DA01649B}" type="slidenum">
              <a:rPr lang="fr-FR"/>
              <a:pPr>
                <a:defRPr/>
              </a:pPr>
              <a:t>‹N°›</a:t>
            </a:fld>
            <a:endParaRPr lang="fr-FR"/>
          </a:p>
        </p:txBody>
      </p:sp>
    </p:spTree>
    <p:extLst>
      <p:ext uri="{BB962C8B-B14F-4D97-AF65-F5344CB8AC3E}">
        <p14:creationId xmlns:p14="http://schemas.microsoft.com/office/powerpoint/2010/main" val="221963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fr-FR"/>
          </a:p>
        </p:txBody>
      </p:sp>
      <p:sp>
        <p:nvSpPr>
          <p:cNvPr id="4099" name="Rectangle 1027"/>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fr-FR"/>
          </a:p>
        </p:txBody>
      </p:sp>
      <p:sp>
        <p:nvSpPr>
          <p:cNvPr id="3174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fr-FR"/>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fld id="{67665CC6-D5FA-4A7B-AB83-25F372F5EF51}" type="slidenum">
              <a:rPr lang="fr-FR"/>
              <a:pPr>
                <a:defRPr/>
              </a:pPr>
              <a:t>‹N°›</a:t>
            </a:fld>
            <a:endParaRPr lang="fr-FR"/>
          </a:p>
        </p:txBody>
      </p:sp>
    </p:spTree>
    <p:extLst>
      <p:ext uri="{BB962C8B-B14F-4D97-AF65-F5344CB8AC3E}">
        <p14:creationId xmlns:p14="http://schemas.microsoft.com/office/powerpoint/2010/main" val="24334486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idx="1"/>
          </p:nvPr>
        </p:nvSpPr>
        <p:spPr/>
        <p:txBody>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
        <p:nvSpPr>
          <p:cNvPr id="4" name="Rectangle 4"/>
          <p:cNvSpPr>
            <a:spLocks noGrp="1" noChangeArrowheads="1"/>
          </p:cNvSpPr>
          <p:nvPr>
            <p:ph type="dt" sz="half" idx="10"/>
          </p:nvPr>
        </p:nvSpPr>
        <p:spPr/>
        <p:txBody>
          <a:bodyPr/>
          <a:lstStyle>
            <a:lvl1pPr>
              <a:defRPr/>
            </a:lvl1pPr>
          </a:lstStyle>
          <a:p>
            <a:pPr>
              <a:defRPr/>
            </a:pPr>
            <a:fld id="{A3BE1F09-1AF5-47EE-B672-9D135361D47C}" type="datetime1">
              <a:rPr lang="fr-FR"/>
              <a:pPr>
                <a:defRPr/>
              </a:pPr>
              <a:t>29/10/2015</a:t>
            </a:fld>
            <a:endParaRPr lang="fr-FR"/>
          </a:p>
        </p:txBody>
      </p:sp>
      <p:sp>
        <p:nvSpPr>
          <p:cNvPr id="5" name="Rectangle 4"/>
          <p:cNvSpPr>
            <a:spLocks noGrp="1" noChangeArrowheads="1"/>
          </p:cNvSpPr>
          <p:nvPr>
            <p:ph type="dt" sz="half" idx="11"/>
          </p:nvPr>
        </p:nvSpPr>
        <p:spPr/>
        <p:txBody>
          <a:bodyPr/>
          <a:lstStyle>
            <a:lvl1pPr>
              <a:defRPr/>
            </a:lvl1pPr>
          </a:lstStyle>
          <a:p>
            <a:pPr>
              <a:defRPr/>
            </a:pPr>
            <a:fld id="{C0C40383-CACD-4868-A01C-969DEAE89A31}" type="datetime1">
              <a:rPr lang="fr-FR"/>
              <a:pPr>
                <a:defRPr/>
              </a:pPr>
              <a:t>29/10/2015</a:t>
            </a:fld>
            <a:endParaRPr lang="fr-FR"/>
          </a:p>
        </p:txBody>
      </p:sp>
      <p:sp>
        <p:nvSpPr>
          <p:cNvPr id="6" name="Rectangle 6"/>
          <p:cNvSpPr>
            <a:spLocks noGrp="1" noChangeArrowheads="1"/>
          </p:cNvSpPr>
          <p:nvPr>
            <p:ph type="sldNum" sz="quarter" idx="12"/>
          </p:nvPr>
        </p:nvSpPr>
        <p:spPr/>
        <p:txBody>
          <a:bodyPr/>
          <a:lstStyle>
            <a:lvl1pPr>
              <a:defRPr/>
            </a:lvl1pPr>
          </a:lstStyle>
          <a:p>
            <a:pPr>
              <a:defRPr/>
            </a:pPr>
            <a:fld id="{07FB1813-1778-4A10-A197-962C443B534D}" type="slidenum">
              <a:rPr lang="fr-FR"/>
              <a:pPr>
                <a:defRPr/>
              </a:pPr>
              <a:t>‹N°›</a:t>
            </a:fld>
            <a:endParaRPr lang="fr-FR"/>
          </a:p>
        </p:txBody>
      </p:sp>
    </p:spTree>
    <p:extLst>
      <p:ext uri="{BB962C8B-B14F-4D97-AF65-F5344CB8AC3E}">
        <p14:creationId xmlns:p14="http://schemas.microsoft.com/office/powerpoint/2010/main" val="25978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pour une image  8"/>
          <p:cNvSpPr>
            <a:spLocks noGrp="1"/>
          </p:cNvSpPr>
          <p:nvPr>
            <p:ph type="pic" sz="quarter" idx="13"/>
          </p:nvPr>
        </p:nvSpPr>
        <p:spPr>
          <a:xfrm>
            <a:off x="4114800" y="1134409"/>
            <a:ext cx="971549" cy="751541"/>
          </a:xfrm>
        </p:spPr>
        <p:txBody>
          <a:bodyPr/>
          <a:lstStyle/>
          <a:p>
            <a:pPr lvl="0"/>
            <a:endParaRPr lang="fr-FR" noProof="0" dirty="0"/>
          </a:p>
        </p:txBody>
      </p:sp>
      <p:sp>
        <p:nvSpPr>
          <p:cNvPr id="8" name="Espace réservé pour une image  8"/>
          <p:cNvSpPr>
            <a:spLocks noGrp="1"/>
          </p:cNvSpPr>
          <p:nvPr>
            <p:ph type="pic" sz="quarter" idx="14"/>
          </p:nvPr>
        </p:nvSpPr>
        <p:spPr>
          <a:xfrm>
            <a:off x="1079500" y="2779059"/>
            <a:ext cx="971549" cy="751541"/>
          </a:xfrm>
        </p:spPr>
        <p:txBody>
          <a:bodyPr/>
          <a:lstStyle/>
          <a:p>
            <a:pPr lvl="0"/>
            <a:endParaRPr lang="fr-FR" noProof="0" dirty="0"/>
          </a:p>
        </p:txBody>
      </p:sp>
      <p:sp>
        <p:nvSpPr>
          <p:cNvPr id="9" name="Espace réservé pour une image  8"/>
          <p:cNvSpPr>
            <a:spLocks noGrp="1"/>
          </p:cNvSpPr>
          <p:nvPr>
            <p:ph type="pic" sz="quarter" idx="15"/>
          </p:nvPr>
        </p:nvSpPr>
        <p:spPr>
          <a:xfrm>
            <a:off x="2584450" y="2779059"/>
            <a:ext cx="971549" cy="751541"/>
          </a:xfrm>
        </p:spPr>
        <p:txBody>
          <a:bodyPr/>
          <a:lstStyle/>
          <a:p>
            <a:pPr lvl="0"/>
            <a:endParaRPr lang="fr-FR" noProof="0" dirty="0"/>
          </a:p>
        </p:txBody>
      </p:sp>
      <p:sp>
        <p:nvSpPr>
          <p:cNvPr id="10" name="Espace réservé pour une image  8"/>
          <p:cNvSpPr>
            <a:spLocks noGrp="1"/>
          </p:cNvSpPr>
          <p:nvPr>
            <p:ph type="pic" sz="quarter" idx="16"/>
          </p:nvPr>
        </p:nvSpPr>
        <p:spPr>
          <a:xfrm>
            <a:off x="4108450" y="2779059"/>
            <a:ext cx="971549" cy="751541"/>
          </a:xfrm>
        </p:spPr>
        <p:txBody>
          <a:bodyPr/>
          <a:lstStyle/>
          <a:p>
            <a:pPr lvl="0"/>
            <a:endParaRPr lang="fr-FR" noProof="0" dirty="0"/>
          </a:p>
        </p:txBody>
      </p:sp>
      <p:sp>
        <p:nvSpPr>
          <p:cNvPr id="11" name="Espace réservé pour une image  8"/>
          <p:cNvSpPr>
            <a:spLocks noGrp="1"/>
          </p:cNvSpPr>
          <p:nvPr>
            <p:ph type="pic" sz="quarter" idx="17"/>
          </p:nvPr>
        </p:nvSpPr>
        <p:spPr>
          <a:xfrm>
            <a:off x="5632450" y="2779059"/>
            <a:ext cx="971549" cy="751541"/>
          </a:xfrm>
        </p:spPr>
        <p:txBody>
          <a:bodyPr/>
          <a:lstStyle/>
          <a:p>
            <a:pPr lvl="0"/>
            <a:endParaRPr lang="fr-FR" noProof="0" dirty="0"/>
          </a:p>
        </p:txBody>
      </p:sp>
      <p:sp>
        <p:nvSpPr>
          <p:cNvPr id="12" name="Espace réservé pour une image  8"/>
          <p:cNvSpPr>
            <a:spLocks noGrp="1"/>
          </p:cNvSpPr>
          <p:nvPr>
            <p:ph type="pic" sz="quarter" idx="18"/>
          </p:nvPr>
        </p:nvSpPr>
        <p:spPr>
          <a:xfrm>
            <a:off x="7169150" y="2779059"/>
            <a:ext cx="971549" cy="751541"/>
          </a:xfrm>
        </p:spPr>
        <p:txBody>
          <a:bodyPr/>
          <a:lstStyle/>
          <a:p>
            <a:pPr lvl="0"/>
            <a:endParaRPr lang="fr-FR" noProof="0" dirty="0"/>
          </a:p>
        </p:txBody>
      </p:sp>
      <p:sp>
        <p:nvSpPr>
          <p:cNvPr id="13" name="Espace réservé pour une image  8"/>
          <p:cNvSpPr>
            <a:spLocks noGrp="1"/>
          </p:cNvSpPr>
          <p:nvPr>
            <p:ph type="pic" sz="quarter" idx="19"/>
          </p:nvPr>
        </p:nvSpPr>
        <p:spPr>
          <a:xfrm>
            <a:off x="406400" y="4442759"/>
            <a:ext cx="971549" cy="751541"/>
          </a:xfrm>
        </p:spPr>
        <p:txBody>
          <a:bodyPr/>
          <a:lstStyle/>
          <a:p>
            <a:pPr lvl="0"/>
            <a:endParaRPr lang="fr-FR" noProof="0" dirty="0"/>
          </a:p>
        </p:txBody>
      </p:sp>
      <p:sp>
        <p:nvSpPr>
          <p:cNvPr id="14" name="Espace réservé pour une image  8"/>
          <p:cNvSpPr>
            <a:spLocks noGrp="1"/>
          </p:cNvSpPr>
          <p:nvPr>
            <p:ph type="pic" sz="quarter" idx="20"/>
          </p:nvPr>
        </p:nvSpPr>
        <p:spPr>
          <a:xfrm>
            <a:off x="1682750" y="4442759"/>
            <a:ext cx="971549" cy="751541"/>
          </a:xfrm>
        </p:spPr>
        <p:txBody>
          <a:bodyPr/>
          <a:lstStyle/>
          <a:p>
            <a:pPr lvl="0"/>
            <a:endParaRPr lang="fr-FR" noProof="0" dirty="0"/>
          </a:p>
        </p:txBody>
      </p:sp>
      <p:sp>
        <p:nvSpPr>
          <p:cNvPr id="15" name="Espace réservé pour une image  8"/>
          <p:cNvSpPr>
            <a:spLocks noGrp="1"/>
          </p:cNvSpPr>
          <p:nvPr>
            <p:ph type="pic" sz="quarter" idx="21"/>
          </p:nvPr>
        </p:nvSpPr>
        <p:spPr>
          <a:xfrm>
            <a:off x="6489700" y="4442759"/>
            <a:ext cx="971549" cy="751541"/>
          </a:xfrm>
        </p:spPr>
        <p:txBody>
          <a:bodyPr/>
          <a:lstStyle/>
          <a:p>
            <a:pPr lvl="0"/>
            <a:endParaRPr lang="fr-FR" noProof="0" dirty="0"/>
          </a:p>
        </p:txBody>
      </p:sp>
      <p:sp>
        <p:nvSpPr>
          <p:cNvPr id="16" name="Espace réservé pour une image  8"/>
          <p:cNvSpPr>
            <a:spLocks noGrp="1"/>
          </p:cNvSpPr>
          <p:nvPr>
            <p:ph type="pic" sz="quarter" idx="22"/>
          </p:nvPr>
        </p:nvSpPr>
        <p:spPr>
          <a:xfrm>
            <a:off x="7766050" y="4442759"/>
            <a:ext cx="971549" cy="751541"/>
          </a:xfrm>
        </p:spPr>
        <p:txBody>
          <a:bodyPr/>
          <a:lstStyle/>
          <a:p>
            <a:pPr lvl="0"/>
            <a:endParaRPr lang="fr-FR" noProof="0" dirty="0"/>
          </a:p>
        </p:txBody>
      </p:sp>
      <p:sp>
        <p:nvSpPr>
          <p:cNvPr id="17" name="Espace réservé pour une image  8"/>
          <p:cNvSpPr>
            <a:spLocks noGrp="1"/>
          </p:cNvSpPr>
          <p:nvPr>
            <p:ph type="pic" sz="quarter" idx="23"/>
          </p:nvPr>
        </p:nvSpPr>
        <p:spPr>
          <a:xfrm>
            <a:off x="3479800" y="4442759"/>
            <a:ext cx="971549" cy="751541"/>
          </a:xfrm>
        </p:spPr>
        <p:txBody>
          <a:bodyPr/>
          <a:lstStyle/>
          <a:p>
            <a:pPr lvl="0"/>
            <a:endParaRPr lang="fr-FR" noProof="0" dirty="0"/>
          </a:p>
        </p:txBody>
      </p:sp>
      <p:sp>
        <p:nvSpPr>
          <p:cNvPr id="18" name="Espace réservé pour une image  8"/>
          <p:cNvSpPr>
            <a:spLocks noGrp="1"/>
          </p:cNvSpPr>
          <p:nvPr>
            <p:ph type="pic" sz="quarter" idx="24"/>
          </p:nvPr>
        </p:nvSpPr>
        <p:spPr>
          <a:xfrm>
            <a:off x="4756150" y="4442759"/>
            <a:ext cx="971549" cy="751541"/>
          </a:xfrm>
        </p:spPr>
        <p:txBody>
          <a:bodyPr/>
          <a:lstStyle/>
          <a:p>
            <a:pPr lvl="0"/>
            <a:endParaRPr lang="fr-FR" noProof="0" dirty="0"/>
          </a:p>
        </p:txBody>
      </p:sp>
      <p:sp>
        <p:nvSpPr>
          <p:cNvPr id="19" name="Rectangle 4"/>
          <p:cNvSpPr>
            <a:spLocks noGrp="1" noChangeArrowheads="1"/>
          </p:cNvSpPr>
          <p:nvPr>
            <p:ph type="dt" sz="half" idx="25"/>
          </p:nvPr>
        </p:nvSpPr>
        <p:spPr/>
        <p:txBody>
          <a:bodyPr/>
          <a:lstStyle>
            <a:lvl1pPr>
              <a:defRPr/>
            </a:lvl1pPr>
          </a:lstStyle>
          <a:p>
            <a:pPr>
              <a:defRPr/>
            </a:pPr>
            <a:fld id="{25422AF5-9CE7-4D24-A0A5-B38A105D78CD}" type="datetime1">
              <a:rPr lang="fr-FR"/>
              <a:pPr>
                <a:defRPr/>
              </a:pPr>
              <a:t>29/10/2015</a:t>
            </a:fld>
            <a:endParaRPr lang="fr-FR"/>
          </a:p>
        </p:txBody>
      </p:sp>
      <p:sp>
        <p:nvSpPr>
          <p:cNvPr id="20" name="Rectangle 4"/>
          <p:cNvSpPr>
            <a:spLocks noGrp="1" noChangeArrowheads="1"/>
          </p:cNvSpPr>
          <p:nvPr>
            <p:ph type="dt" sz="half" idx="26"/>
          </p:nvPr>
        </p:nvSpPr>
        <p:spPr/>
        <p:txBody>
          <a:bodyPr/>
          <a:lstStyle>
            <a:lvl1pPr>
              <a:defRPr/>
            </a:lvl1pPr>
          </a:lstStyle>
          <a:p>
            <a:pPr>
              <a:defRPr/>
            </a:pPr>
            <a:fld id="{EAD274C3-9FFA-4ADE-AB12-C8D86C57EE39}" type="datetime1">
              <a:rPr lang="fr-FR"/>
              <a:pPr>
                <a:defRPr/>
              </a:pPr>
              <a:t>29/10/2015</a:t>
            </a:fld>
            <a:endParaRPr lang="fr-FR"/>
          </a:p>
        </p:txBody>
      </p:sp>
      <p:sp>
        <p:nvSpPr>
          <p:cNvPr id="21" name="Rectangle 6"/>
          <p:cNvSpPr>
            <a:spLocks noGrp="1" noChangeArrowheads="1"/>
          </p:cNvSpPr>
          <p:nvPr>
            <p:ph type="sldNum" sz="quarter" idx="27"/>
          </p:nvPr>
        </p:nvSpPr>
        <p:spPr/>
        <p:txBody>
          <a:bodyPr/>
          <a:lstStyle>
            <a:lvl1pPr>
              <a:defRPr/>
            </a:lvl1pPr>
          </a:lstStyle>
          <a:p>
            <a:pPr>
              <a:defRPr/>
            </a:pPr>
            <a:fld id="{C6996491-8AEC-494B-ACDF-561F5767703B}" type="slidenum">
              <a:rPr lang="fr-FR"/>
              <a:pPr>
                <a:defRPr/>
              </a:pPr>
              <a:t>‹N°›</a:t>
            </a:fld>
            <a:endParaRPr lang="fr-FR"/>
          </a:p>
        </p:txBody>
      </p:sp>
    </p:spTree>
    <p:extLst>
      <p:ext uri="{BB962C8B-B14F-4D97-AF65-F5344CB8AC3E}">
        <p14:creationId xmlns:p14="http://schemas.microsoft.com/office/powerpoint/2010/main" val="375338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pour une image  8"/>
          <p:cNvSpPr>
            <a:spLocks noGrp="1"/>
          </p:cNvSpPr>
          <p:nvPr>
            <p:ph type="pic" sz="quarter" idx="13"/>
          </p:nvPr>
        </p:nvSpPr>
        <p:spPr>
          <a:xfrm>
            <a:off x="4114800" y="1134409"/>
            <a:ext cx="971549" cy="751541"/>
          </a:xfrm>
        </p:spPr>
        <p:txBody>
          <a:bodyPr/>
          <a:lstStyle/>
          <a:p>
            <a:pPr lvl="0"/>
            <a:endParaRPr lang="fr-FR" noProof="0" dirty="0"/>
          </a:p>
        </p:txBody>
      </p:sp>
      <p:sp>
        <p:nvSpPr>
          <p:cNvPr id="6" name="Espace réservé pour une image  8"/>
          <p:cNvSpPr>
            <a:spLocks noGrp="1"/>
          </p:cNvSpPr>
          <p:nvPr>
            <p:ph type="pic" sz="quarter" idx="14"/>
          </p:nvPr>
        </p:nvSpPr>
        <p:spPr>
          <a:xfrm>
            <a:off x="1079500" y="2779059"/>
            <a:ext cx="971549" cy="751541"/>
          </a:xfrm>
        </p:spPr>
        <p:txBody>
          <a:bodyPr/>
          <a:lstStyle/>
          <a:p>
            <a:pPr lvl="0"/>
            <a:endParaRPr lang="fr-FR" noProof="0" dirty="0"/>
          </a:p>
        </p:txBody>
      </p:sp>
      <p:sp>
        <p:nvSpPr>
          <p:cNvPr id="8" name="Espace réservé pour une image  8"/>
          <p:cNvSpPr>
            <a:spLocks noGrp="1"/>
          </p:cNvSpPr>
          <p:nvPr>
            <p:ph type="pic" sz="quarter" idx="16"/>
          </p:nvPr>
        </p:nvSpPr>
        <p:spPr>
          <a:xfrm>
            <a:off x="4108450" y="2779059"/>
            <a:ext cx="971549" cy="751541"/>
          </a:xfrm>
        </p:spPr>
        <p:txBody>
          <a:bodyPr/>
          <a:lstStyle/>
          <a:p>
            <a:pPr lvl="0"/>
            <a:endParaRPr lang="fr-FR" noProof="0" dirty="0"/>
          </a:p>
        </p:txBody>
      </p:sp>
      <p:sp>
        <p:nvSpPr>
          <p:cNvPr id="10" name="Espace réservé pour une image  8"/>
          <p:cNvSpPr>
            <a:spLocks noGrp="1"/>
          </p:cNvSpPr>
          <p:nvPr>
            <p:ph type="pic" sz="quarter" idx="18"/>
          </p:nvPr>
        </p:nvSpPr>
        <p:spPr>
          <a:xfrm>
            <a:off x="7169150" y="2779059"/>
            <a:ext cx="971549" cy="751541"/>
          </a:xfrm>
        </p:spPr>
        <p:txBody>
          <a:bodyPr/>
          <a:lstStyle/>
          <a:p>
            <a:pPr lvl="0"/>
            <a:endParaRPr lang="fr-FR" noProof="0" dirty="0"/>
          </a:p>
        </p:txBody>
      </p:sp>
      <p:sp>
        <p:nvSpPr>
          <p:cNvPr id="11" name="Espace réservé pour une image  8"/>
          <p:cNvSpPr>
            <a:spLocks noGrp="1"/>
          </p:cNvSpPr>
          <p:nvPr>
            <p:ph type="pic" sz="quarter" idx="19"/>
          </p:nvPr>
        </p:nvSpPr>
        <p:spPr>
          <a:xfrm>
            <a:off x="406400" y="4442759"/>
            <a:ext cx="971549" cy="751541"/>
          </a:xfrm>
        </p:spPr>
        <p:txBody>
          <a:bodyPr/>
          <a:lstStyle/>
          <a:p>
            <a:pPr lvl="0"/>
            <a:endParaRPr lang="fr-FR" noProof="0" dirty="0"/>
          </a:p>
        </p:txBody>
      </p:sp>
      <p:sp>
        <p:nvSpPr>
          <p:cNvPr id="12" name="Espace réservé pour une image  8"/>
          <p:cNvSpPr>
            <a:spLocks noGrp="1"/>
          </p:cNvSpPr>
          <p:nvPr>
            <p:ph type="pic" sz="quarter" idx="20"/>
          </p:nvPr>
        </p:nvSpPr>
        <p:spPr>
          <a:xfrm>
            <a:off x="1682750" y="4442759"/>
            <a:ext cx="971549" cy="751541"/>
          </a:xfrm>
        </p:spPr>
        <p:txBody>
          <a:bodyPr/>
          <a:lstStyle/>
          <a:p>
            <a:pPr lvl="0"/>
            <a:endParaRPr lang="fr-FR" noProof="0" dirty="0"/>
          </a:p>
        </p:txBody>
      </p:sp>
      <p:sp>
        <p:nvSpPr>
          <p:cNvPr id="13" name="Espace réservé pour une image  8"/>
          <p:cNvSpPr>
            <a:spLocks noGrp="1"/>
          </p:cNvSpPr>
          <p:nvPr>
            <p:ph type="pic" sz="quarter" idx="21"/>
          </p:nvPr>
        </p:nvSpPr>
        <p:spPr>
          <a:xfrm>
            <a:off x="6489700" y="4442759"/>
            <a:ext cx="971549" cy="751541"/>
          </a:xfrm>
        </p:spPr>
        <p:txBody>
          <a:bodyPr/>
          <a:lstStyle/>
          <a:p>
            <a:pPr lvl="0"/>
            <a:endParaRPr lang="fr-FR" noProof="0" dirty="0"/>
          </a:p>
        </p:txBody>
      </p:sp>
      <p:sp>
        <p:nvSpPr>
          <p:cNvPr id="14" name="Espace réservé pour une image  8"/>
          <p:cNvSpPr>
            <a:spLocks noGrp="1"/>
          </p:cNvSpPr>
          <p:nvPr>
            <p:ph type="pic" sz="quarter" idx="22"/>
          </p:nvPr>
        </p:nvSpPr>
        <p:spPr>
          <a:xfrm>
            <a:off x="7766050" y="4442759"/>
            <a:ext cx="971549" cy="751541"/>
          </a:xfrm>
        </p:spPr>
        <p:txBody>
          <a:bodyPr/>
          <a:lstStyle/>
          <a:p>
            <a:pPr lvl="0"/>
            <a:endParaRPr lang="fr-FR" noProof="0" dirty="0"/>
          </a:p>
        </p:txBody>
      </p:sp>
      <p:sp>
        <p:nvSpPr>
          <p:cNvPr id="15" name="Espace réservé pour une image  8"/>
          <p:cNvSpPr>
            <a:spLocks noGrp="1"/>
          </p:cNvSpPr>
          <p:nvPr>
            <p:ph type="pic" sz="quarter" idx="23"/>
          </p:nvPr>
        </p:nvSpPr>
        <p:spPr>
          <a:xfrm>
            <a:off x="3479800" y="4442759"/>
            <a:ext cx="971549" cy="751541"/>
          </a:xfrm>
        </p:spPr>
        <p:txBody>
          <a:bodyPr/>
          <a:lstStyle/>
          <a:p>
            <a:pPr lvl="0"/>
            <a:endParaRPr lang="fr-FR" noProof="0" dirty="0"/>
          </a:p>
        </p:txBody>
      </p:sp>
      <p:sp>
        <p:nvSpPr>
          <p:cNvPr id="16" name="Espace réservé pour une image  8"/>
          <p:cNvSpPr>
            <a:spLocks noGrp="1"/>
          </p:cNvSpPr>
          <p:nvPr>
            <p:ph type="pic" sz="quarter" idx="24"/>
          </p:nvPr>
        </p:nvSpPr>
        <p:spPr>
          <a:xfrm>
            <a:off x="4756150" y="4442759"/>
            <a:ext cx="971549" cy="751541"/>
          </a:xfrm>
        </p:spPr>
        <p:txBody>
          <a:bodyPr/>
          <a:lstStyle/>
          <a:p>
            <a:pPr lvl="0"/>
            <a:endParaRPr lang="fr-FR" noProof="0" dirty="0"/>
          </a:p>
        </p:txBody>
      </p:sp>
      <p:sp>
        <p:nvSpPr>
          <p:cNvPr id="17" name="Rectangle 4"/>
          <p:cNvSpPr>
            <a:spLocks noGrp="1" noChangeArrowheads="1"/>
          </p:cNvSpPr>
          <p:nvPr>
            <p:ph type="dt" sz="half" idx="25"/>
          </p:nvPr>
        </p:nvSpPr>
        <p:spPr/>
        <p:txBody>
          <a:bodyPr/>
          <a:lstStyle>
            <a:lvl1pPr>
              <a:defRPr/>
            </a:lvl1pPr>
          </a:lstStyle>
          <a:p>
            <a:pPr>
              <a:defRPr/>
            </a:pPr>
            <a:fld id="{E9324F93-4125-4613-BC88-5F8A05F2B38C}" type="datetime1">
              <a:rPr lang="fr-FR"/>
              <a:pPr>
                <a:defRPr/>
              </a:pPr>
              <a:t>29/10/2015</a:t>
            </a:fld>
            <a:endParaRPr lang="fr-FR"/>
          </a:p>
        </p:txBody>
      </p:sp>
      <p:sp>
        <p:nvSpPr>
          <p:cNvPr id="18" name="Rectangle 4"/>
          <p:cNvSpPr>
            <a:spLocks noGrp="1" noChangeArrowheads="1"/>
          </p:cNvSpPr>
          <p:nvPr>
            <p:ph type="dt" sz="half" idx="26"/>
          </p:nvPr>
        </p:nvSpPr>
        <p:spPr/>
        <p:txBody>
          <a:bodyPr/>
          <a:lstStyle>
            <a:lvl1pPr>
              <a:defRPr/>
            </a:lvl1pPr>
          </a:lstStyle>
          <a:p>
            <a:pPr>
              <a:defRPr/>
            </a:pPr>
            <a:fld id="{54C8D61A-D8F7-402D-942B-46B972111AC5}" type="datetime1">
              <a:rPr lang="fr-FR"/>
              <a:pPr>
                <a:defRPr/>
              </a:pPr>
              <a:t>29/10/2015</a:t>
            </a:fld>
            <a:endParaRPr lang="fr-FR"/>
          </a:p>
        </p:txBody>
      </p:sp>
      <p:sp>
        <p:nvSpPr>
          <p:cNvPr id="19" name="Rectangle 6"/>
          <p:cNvSpPr>
            <a:spLocks noGrp="1" noChangeArrowheads="1"/>
          </p:cNvSpPr>
          <p:nvPr>
            <p:ph type="sldNum" sz="quarter" idx="27"/>
          </p:nvPr>
        </p:nvSpPr>
        <p:spPr/>
        <p:txBody>
          <a:bodyPr/>
          <a:lstStyle>
            <a:lvl1pPr>
              <a:defRPr/>
            </a:lvl1pPr>
          </a:lstStyle>
          <a:p>
            <a:pPr>
              <a:defRPr/>
            </a:pPr>
            <a:fld id="{B987EEC1-329F-42A6-8D6C-DA701B2A2620}" type="slidenum">
              <a:rPr lang="fr-FR"/>
              <a:pPr>
                <a:defRPr/>
              </a:pPr>
              <a:t>‹N°›</a:t>
            </a:fld>
            <a:endParaRPr lang="fr-FR"/>
          </a:p>
        </p:txBody>
      </p:sp>
    </p:spTree>
    <p:extLst>
      <p:ext uri="{BB962C8B-B14F-4D97-AF65-F5344CB8AC3E}">
        <p14:creationId xmlns:p14="http://schemas.microsoft.com/office/powerpoint/2010/main" val="15176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14" name="Triangle isocèle 8"/>
          <p:cNvSpPr>
            <a:spLocks noChangeArrowheads="1"/>
          </p:cNvSpPr>
          <p:nvPr userDrawn="1"/>
        </p:nvSpPr>
        <p:spPr bwMode="auto">
          <a:xfrm rot="5400000">
            <a:off x="2052638" y="3465512"/>
            <a:ext cx="285750" cy="136525"/>
          </a:xfrm>
          <a:prstGeom prst="triangle">
            <a:avLst>
              <a:gd name="adj" fmla="val 50000"/>
            </a:avLst>
          </a:prstGeom>
          <a:solidFill>
            <a:srgbClr val="3A546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solidFill>
                <a:srgbClr val="000000"/>
              </a:solidFill>
            </a:endParaRPr>
          </a:p>
        </p:txBody>
      </p:sp>
      <p:sp>
        <p:nvSpPr>
          <p:cNvPr id="15" name="Triangle isocèle 9"/>
          <p:cNvSpPr>
            <a:spLocks noChangeArrowheads="1"/>
          </p:cNvSpPr>
          <p:nvPr userDrawn="1"/>
        </p:nvSpPr>
        <p:spPr bwMode="auto">
          <a:xfrm rot="5400000">
            <a:off x="3640138" y="3465512"/>
            <a:ext cx="285750" cy="136525"/>
          </a:xfrm>
          <a:prstGeom prst="triangle">
            <a:avLst>
              <a:gd name="adj" fmla="val 50000"/>
            </a:avLst>
          </a:prstGeom>
          <a:solidFill>
            <a:srgbClr val="3A546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solidFill>
                <a:srgbClr val="000000"/>
              </a:solidFill>
            </a:endParaRPr>
          </a:p>
        </p:txBody>
      </p:sp>
      <p:sp>
        <p:nvSpPr>
          <p:cNvPr id="17" name="Triangle isocèle 10"/>
          <p:cNvSpPr>
            <a:spLocks noChangeArrowheads="1"/>
          </p:cNvSpPr>
          <p:nvPr userDrawn="1"/>
        </p:nvSpPr>
        <p:spPr bwMode="auto">
          <a:xfrm rot="5400000">
            <a:off x="5214938" y="3465512"/>
            <a:ext cx="285750" cy="136525"/>
          </a:xfrm>
          <a:prstGeom prst="triangle">
            <a:avLst>
              <a:gd name="adj" fmla="val 50000"/>
            </a:avLst>
          </a:prstGeom>
          <a:solidFill>
            <a:srgbClr val="3A546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solidFill>
                <a:srgbClr val="000000"/>
              </a:solidFill>
            </a:endParaRPr>
          </a:p>
        </p:txBody>
      </p:sp>
      <p:sp>
        <p:nvSpPr>
          <p:cNvPr id="19" name="Triangle isocèle 11"/>
          <p:cNvSpPr>
            <a:spLocks noChangeArrowheads="1"/>
          </p:cNvSpPr>
          <p:nvPr userDrawn="1"/>
        </p:nvSpPr>
        <p:spPr bwMode="auto">
          <a:xfrm rot="5400000">
            <a:off x="6789738" y="3465512"/>
            <a:ext cx="285750" cy="136525"/>
          </a:xfrm>
          <a:prstGeom prst="triangle">
            <a:avLst>
              <a:gd name="adj" fmla="val 50000"/>
            </a:avLst>
          </a:prstGeom>
          <a:solidFill>
            <a:srgbClr val="3A546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solidFill>
                <a:srgbClr val="000000"/>
              </a:solidFill>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2"/>
          </p:nvPr>
        </p:nvSpPr>
        <p:spPr>
          <a:xfrm>
            <a:off x="399600" y="1134000"/>
            <a:ext cx="8266112" cy="360362"/>
          </a:xfrm>
        </p:spPr>
        <p:txBody>
          <a:bodyPr/>
          <a:lstStyle>
            <a:lvl1pPr>
              <a:defRPr>
                <a:solidFill>
                  <a:srgbClr val="007E94"/>
                </a:solidFill>
              </a:defRPr>
            </a:lvl1pPr>
          </a:lstStyle>
          <a:p>
            <a:pPr lvl="0"/>
            <a:r>
              <a:rPr lang="fr-FR" dirty="0" smtClean="0"/>
              <a:t>Cliquez pour modifier les styles du texte du masque</a:t>
            </a:r>
            <a:endParaRPr lang="fr-FR" dirty="0"/>
          </a:p>
        </p:txBody>
      </p:sp>
      <p:sp>
        <p:nvSpPr>
          <p:cNvPr id="8" name="Espace réservé du texte 7"/>
          <p:cNvSpPr>
            <a:spLocks noGrp="1"/>
          </p:cNvSpPr>
          <p:nvPr>
            <p:ph type="body" sz="quarter" idx="13"/>
          </p:nvPr>
        </p:nvSpPr>
        <p:spPr>
          <a:xfrm>
            <a:off x="812800" y="2108200"/>
            <a:ext cx="1193800" cy="3187700"/>
          </a:xfrm>
          <a:solidFill>
            <a:srgbClr val="3A5467"/>
          </a:solidFill>
          <a:ln w="0"/>
        </p:spPr>
        <p:txBody>
          <a:bodyPr lIns="72000" tIns="126000" rIns="72000" bIns="126000"/>
          <a:lstStyle>
            <a:lvl1pPr>
              <a:lnSpc>
                <a:spcPts val="1340"/>
              </a:lnSpc>
              <a:spcBef>
                <a:spcPts val="0"/>
              </a:spcBef>
              <a:defRPr sz="1200">
                <a:solidFill>
                  <a:srgbClr val="FFFFFF"/>
                </a:solidFill>
              </a:defRPr>
            </a:lvl1pPr>
            <a:lvl2pPr>
              <a:lnSpc>
                <a:spcPts val="1340"/>
              </a:lnSpc>
              <a:spcBef>
                <a:spcPts val="600"/>
              </a:spcBef>
              <a:defRPr sz="1000">
                <a:solidFill>
                  <a:srgbClr val="FFFFFF"/>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3" name="Espace réservé du texte 7"/>
          <p:cNvSpPr>
            <a:spLocks noGrp="1"/>
          </p:cNvSpPr>
          <p:nvPr>
            <p:ph type="body" sz="quarter" idx="14"/>
          </p:nvPr>
        </p:nvSpPr>
        <p:spPr>
          <a:xfrm>
            <a:off x="812800" y="1797050"/>
            <a:ext cx="1193800" cy="266700"/>
          </a:xfrm>
          <a:solidFill>
            <a:srgbClr val="007E94"/>
          </a:solidFill>
          <a:ln w="0"/>
        </p:spPr>
        <p:txBody>
          <a:bodyPr anchor="ctr"/>
          <a:lstStyle>
            <a:lvl1pPr algn="ctr">
              <a:defRPr sz="1200" b="1">
                <a:solidFill>
                  <a:srgbClr val="FFFFFF"/>
                </a:solidFill>
              </a:defRPr>
            </a:lvl1pPr>
            <a:lvl2pPr algn="ctr">
              <a:defRPr sz="1000">
                <a:solidFill>
                  <a:srgbClr val="FFFFFF"/>
                </a:solidFill>
              </a:defRPr>
            </a:lvl2pPr>
          </a:lstStyle>
          <a:p>
            <a:pPr lvl="0"/>
            <a:r>
              <a:rPr lang="fr-FR" dirty="0" smtClean="0"/>
              <a:t>Cliquez pour modifier les styles du texte du masque</a:t>
            </a:r>
            <a:endParaRPr lang="fr-FR" dirty="0"/>
          </a:p>
        </p:txBody>
      </p:sp>
      <p:sp>
        <p:nvSpPr>
          <p:cNvPr id="16" name="Espace réservé du texte 7"/>
          <p:cNvSpPr>
            <a:spLocks noGrp="1"/>
          </p:cNvSpPr>
          <p:nvPr>
            <p:ph type="body" sz="quarter" idx="16"/>
          </p:nvPr>
        </p:nvSpPr>
        <p:spPr>
          <a:xfrm>
            <a:off x="2381250" y="1797050"/>
            <a:ext cx="1193800" cy="266700"/>
          </a:xfrm>
          <a:solidFill>
            <a:srgbClr val="007E94"/>
          </a:solidFill>
          <a:ln w="0"/>
        </p:spPr>
        <p:txBody>
          <a:bodyPr anchor="ctr"/>
          <a:lstStyle>
            <a:lvl1pPr algn="ctr">
              <a:defRPr sz="1200" b="1">
                <a:solidFill>
                  <a:srgbClr val="FFFFFF"/>
                </a:solidFill>
              </a:defRPr>
            </a:lvl1pPr>
            <a:lvl2pPr algn="ctr">
              <a:defRPr sz="1000">
                <a:solidFill>
                  <a:srgbClr val="FFFFFF"/>
                </a:solidFill>
              </a:defRPr>
            </a:lvl2pPr>
          </a:lstStyle>
          <a:p>
            <a:pPr lvl="0"/>
            <a:r>
              <a:rPr lang="fr-FR" dirty="0" smtClean="0"/>
              <a:t>Cliquez pour modifier les styles du texte du masque</a:t>
            </a:r>
            <a:endParaRPr lang="fr-FR" dirty="0"/>
          </a:p>
        </p:txBody>
      </p:sp>
      <p:sp>
        <p:nvSpPr>
          <p:cNvPr id="18" name="Espace réservé du texte 7"/>
          <p:cNvSpPr>
            <a:spLocks noGrp="1"/>
          </p:cNvSpPr>
          <p:nvPr>
            <p:ph type="body" sz="quarter" idx="18"/>
          </p:nvPr>
        </p:nvSpPr>
        <p:spPr>
          <a:xfrm>
            <a:off x="3962400" y="1797050"/>
            <a:ext cx="1193800" cy="266700"/>
          </a:xfrm>
          <a:solidFill>
            <a:srgbClr val="007E94"/>
          </a:solidFill>
          <a:ln w="0"/>
        </p:spPr>
        <p:txBody>
          <a:bodyPr anchor="ctr"/>
          <a:lstStyle>
            <a:lvl1pPr algn="ctr">
              <a:defRPr sz="1200" b="1">
                <a:solidFill>
                  <a:srgbClr val="FFFFFF"/>
                </a:solidFill>
              </a:defRPr>
            </a:lvl1pPr>
            <a:lvl2pPr algn="ctr">
              <a:defRPr sz="1000">
                <a:solidFill>
                  <a:srgbClr val="FFFFFF"/>
                </a:solidFill>
              </a:defRPr>
            </a:lvl2pPr>
          </a:lstStyle>
          <a:p>
            <a:pPr lvl="0"/>
            <a:r>
              <a:rPr lang="fr-FR" dirty="0" smtClean="0"/>
              <a:t>Cliquez pour modifier les styles du texte du masque</a:t>
            </a:r>
            <a:endParaRPr lang="fr-FR" dirty="0"/>
          </a:p>
        </p:txBody>
      </p:sp>
      <p:sp>
        <p:nvSpPr>
          <p:cNvPr id="20" name="Espace réservé du texte 7"/>
          <p:cNvSpPr>
            <a:spLocks noGrp="1"/>
          </p:cNvSpPr>
          <p:nvPr>
            <p:ph type="body" sz="quarter" idx="20"/>
          </p:nvPr>
        </p:nvSpPr>
        <p:spPr>
          <a:xfrm>
            <a:off x="5511800" y="1797050"/>
            <a:ext cx="1193800" cy="266700"/>
          </a:xfrm>
          <a:solidFill>
            <a:srgbClr val="007E94"/>
          </a:solidFill>
          <a:ln w="0"/>
        </p:spPr>
        <p:txBody>
          <a:bodyPr anchor="ctr"/>
          <a:lstStyle>
            <a:lvl1pPr algn="ctr">
              <a:defRPr sz="1200" b="1">
                <a:solidFill>
                  <a:srgbClr val="FFFFFF"/>
                </a:solidFill>
              </a:defRPr>
            </a:lvl1pPr>
            <a:lvl2pPr algn="ctr">
              <a:defRPr sz="1000">
                <a:solidFill>
                  <a:srgbClr val="FFFFFF"/>
                </a:solidFill>
              </a:defRPr>
            </a:lvl2pPr>
          </a:lstStyle>
          <a:p>
            <a:pPr lvl="0"/>
            <a:r>
              <a:rPr lang="fr-FR" dirty="0" smtClean="0"/>
              <a:t>Cliquez pour modifier les styles du texte du masque</a:t>
            </a:r>
            <a:endParaRPr lang="fr-FR" dirty="0"/>
          </a:p>
        </p:txBody>
      </p:sp>
      <p:sp>
        <p:nvSpPr>
          <p:cNvPr id="22" name="Espace réservé du texte 7"/>
          <p:cNvSpPr>
            <a:spLocks noGrp="1"/>
          </p:cNvSpPr>
          <p:nvPr>
            <p:ph type="body" sz="quarter" idx="22"/>
          </p:nvPr>
        </p:nvSpPr>
        <p:spPr>
          <a:xfrm>
            <a:off x="7086600" y="1797050"/>
            <a:ext cx="1193800" cy="266700"/>
          </a:xfrm>
          <a:solidFill>
            <a:srgbClr val="007E94"/>
          </a:solidFill>
          <a:ln w="0"/>
        </p:spPr>
        <p:txBody>
          <a:bodyPr anchor="ctr"/>
          <a:lstStyle>
            <a:lvl1pPr algn="ctr">
              <a:defRPr sz="1200" b="1">
                <a:solidFill>
                  <a:srgbClr val="FFFFFF"/>
                </a:solidFill>
              </a:defRPr>
            </a:lvl1pPr>
            <a:lvl2pPr algn="ctr">
              <a:defRPr sz="1000">
                <a:solidFill>
                  <a:srgbClr val="FFFFFF"/>
                </a:solidFill>
              </a:defRPr>
            </a:lvl2pPr>
          </a:lstStyle>
          <a:p>
            <a:pPr lvl="0"/>
            <a:r>
              <a:rPr lang="fr-FR" dirty="0" smtClean="0"/>
              <a:t>Cliquez pour modifier les styles du texte du masque</a:t>
            </a:r>
            <a:endParaRPr lang="fr-FR" dirty="0"/>
          </a:p>
        </p:txBody>
      </p:sp>
      <p:sp>
        <p:nvSpPr>
          <p:cNvPr id="23" name="Espace réservé du texte 7"/>
          <p:cNvSpPr>
            <a:spLocks noGrp="1"/>
          </p:cNvSpPr>
          <p:nvPr>
            <p:ph type="body" sz="quarter" idx="23"/>
          </p:nvPr>
        </p:nvSpPr>
        <p:spPr>
          <a:xfrm>
            <a:off x="2381250" y="2108200"/>
            <a:ext cx="1193800" cy="3187700"/>
          </a:xfrm>
          <a:solidFill>
            <a:srgbClr val="3A5467"/>
          </a:solidFill>
          <a:ln w="0"/>
        </p:spPr>
        <p:txBody>
          <a:bodyPr lIns="72000" tIns="126000" rIns="72000" bIns="126000"/>
          <a:lstStyle>
            <a:lvl1pPr>
              <a:lnSpc>
                <a:spcPts val="1340"/>
              </a:lnSpc>
              <a:spcBef>
                <a:spcPts val="0"/>
              </a:spcBef>
              <a:defRPr sz="1200">
                <a:solidFill>
                  <a:srgbClr val="FFFFFF"/>
                </a:solidFill>
              </a:defRPr>
            </a:lvl1pPr>
            <a:lvl2pPr>
              <a:lnSpc>
                <a:spcPts val="1340"/>
              </a:lnSpc>
              <a:spcBef>
                <a:spcPts val="600"/>
              </a:spcBef>
              <a:defRPr sz="1000">
                <a:solidFill>
                  <a:srgbClr val="FFFFFF"/>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4" name="Espace réservé du texte 7"/>
          <p:cNvSpPr>
            <a:spLocks noGrp="1"/>
          </p:cNvSpPr>
          <p:nvPr>
            <p:ph type="body" sz="quarter" idx="24"/>
          </p:nvPr>
        </p:nvSpPr>
        <p:spPr>
          <a:xfrm>
            <a:off x="3962400" y="2108200"/>
            <a:ext cx="1193800" cy="3187700"/>
          </a:xfrm>
          <a:solidFill>
            <a:srgbClr val="3A5467"/>
          </a:solidFill>
          <a:ln w="0"/>
        </p:spPr>
        <p:txBody>
          <a:bodyPr lIns="72000" tIns="126000" rIns="72000" bIns="126000"/>
          <a:lstStyle>
            <a:lvl1pPr>
              <a:lnSpc>
                <a:spcPts val="1340"/>
              </a:lnSpc>
              <a:spcBef>
                <a:spcPts val="0"/>
              </a:spcBef>
              <a:defRPr sz="1200">
                <a:solidFill>
                  <a:srgbClr val="FFFFFF"/>
                </a:solidFill>
              </a:defRPr>
            </a:lvl1pPr>
            <a:lvl2pPr>
              <a:lnSpc>
                <a:spcPts val="1340"/>
              </a:lnSpc>
              <a:spcBef>
                <a:spcPts val="600"/>
              </a:spcBef>
              <a:defRPr sz="1000">
                <a:solidFill>
                  <a:srgbClr val="FFFFFF"/>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5" name="Espace réservé du texte 7"/>
          <p:cNvSpPr>
            <a:spLocks noGrp="1"/>
          </p:cNvSpPr>
          <p:nvPr>
            <p:ph type="body" sz="quarter" idx="25"/>
          </p:nvPr>
        </p:nvSpPr>
        <p:spPr>
          <a:xfrm>
            <a:off x="5511800" y="2108200"/>
            <a:ext cx="1193800" cy="3187700"/>
          </a:xfrm>
          <a:solidFill>
            <a:srgbClr val="3A5467"/>
          </a:solidFill>
          <a:ln w="0"/>
        </p:spPr>
        <p:txBody>
          <a:bodyPr lIns="72000" tIns="126000" rIns="72000" bIns="126000"/>
          <a:lstStyle>
            <a:lvl1pPr>
              <a:lnSpc>
                <a:spcPts val="1340"/>
              </a:lnSpc>
              <a:spcBef>
                <a:spcPts val="0"/>
              </a:spcBef>
              <a:defRPr sz="1200">
                <a:solidFill>
                  <a:srgbClr val="FFFFFF"/>
                </a:solidFill>
              </a:defRPr>
            </a:lvl1pPr>
            <a:lvl2pPr>
              <a:lnSpc>
                <a:spcPts val="1340"/>
              </a:lnSpc>
              <a:spcBef>
                <a:spcPts val="600"/>
              </a:spcBef>
              <a:defRPr sz="1000">
                <a:solidFill>
                  <a:srgbClr val="FFFFFF"/>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6" name="Espace réservé du texte 7"/>
          <p:cNvSpPr>
            <a:spLocks noGrp="1"/>
          </p:cNvSpPr>
          <p:nvPr>
            <p:ph type="body" sz="quarter" idx="26"/>
          </p:nvPr>
        </p:nvSpPr>
        <p:spPr>
          <a:xfrm>
            <a:off x="7086600" y="2108200"/>
            <a:ext cx="1193800" cy="3187700"/>
          </a:xfrm>
          <a:solidFill>
            <a:srgbClr val="3A5467"/>
          </a:solidFill>
          <a:ln w="0"/>
        </p:spPr>
        <p:txBody>
          <a:bodyPr lIns="72000" tIns="126000" rIns="72000" bIns="126000"/>
          <a:lstStyle>
            <a:lvl1pPr>
              <a:lnSpc>
                <a:spcPts val="1340"/>
              </a:lnSpc>
              <a:spcBef>
                <a:spcPts val="0"/>
              </a:spcBef>
              <a:defRPr sz="1200">
                <a:solidFill>
                  <a:srgbClr val="FFFFFF"/>
                </a:solidFill>
              </a:defRPr>
            </a:lvl1pPr>
            <a:lvl2pPr>
              <a:lnSpc>
                <a:spcPts val="1340"/>
              </a:lnSpc>
              <a:spcBef>
                <a:spcPts val="600"/>
              </a:spcBef>
              <a:defRPr sz="1000">
                <a:solidFill>
                  <a:srgbClr val="FFFFFF"/>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1" name="Espace réservé de la date 2"/>
          <p:cNvSpPr>
            <a:spLocks noGrp="1"/>
          </p:cNvSpPr>
          <p:nvPr>
            <p:ph type="dt" sz="half" idx="27"/>
          </p:nvPr>
        </p:nvSpPr>
        <p:spPr/>
        <p:txBody>
          <a:bodyPr/>
          <a:lstStyle>
            <a:lvl1pPr>
              <a:defRPr/>
            </a:lvl1pPr>
          </a:lstStyle>
          <a:p>
            <a:pPr>
              <a:defRPr/>
            </a:pPr>
            <a:fld id="{B7A290EC-EB2D-4EA2-9196-3D9C4C9712D6}" type="datetime1">
              <a:rPr lang="fr-FR"/>
              <a:pPr>
                <a:defRPr/>
              </a:pPr>
              <a:t>29/10/2015</a:t>
            </a:fld>
            <a:endParaRPr lang="fr-FR"/>
          </a:p>
        </p:txBody>
      </p:sp>
      <p:sp>
        <p:nvSpPr>
          <p:cNvPr id="27" name="Espace réservé du numéro de diapositive 3"/>
          <p:cNvSpPr>
            <a:spLocks noGrp="1"/>
          </p:cNvSpPr>
          <p:nvPr>
            <p:ph type="sldNum" sz="quarter" idx="28"/>
          </p:nvPr>
        </p:nvSpPr>
        <p:spPr/>
        <p:txBody>
          <a:bodyPr/>
          <a:lstStyle>
            <a:lvl1pPr>
              <a:defRPr/>
            </a:lvl1pPr>
          </a:lstStyle>
          <a:p>
            <a:pPr>
              <a:defRPr/>
            </a:pPr>
            <a:fld id="{A6309770-3413-4668-8E40-185A808EEA04}" type="slidenum">
              <a:rPr lang="fr-FR"/>
              <a:pPr>
                <a:defRPr/>
              </a:pPr>
              <a:t>‹N°›</a:t>
            </a:fld>
            <a:endParaRPr lang="fr-FR"/>
          </a:p>
        </p:txBody>
      </p:sp>
    </p:spTree>
    <p:extLst>
      <p:ext uri="{BB962C8B-B14F-4D97-AF65-F5344CB8AC3E}">
        <p14:creationId xmlns:p14="http://schemas.microsoft.com/office/powerpoint/2010/main" val="44086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5" descr="Q_GROUPE_BPCE_1ligne_20c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6473825"/>
            <a:ext cx="14509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27529" y="4939200"/>
            <a:ext cx="8106896" cy="417212"/>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627529" y="5389200"/>
            <a:ext cx="8106896" cy="267447"/>
          </a:xfrm>
        </p:spPr>
        <p:txBody>
          <a:bodyPr/>
          <a:lstStyle>
            <a:lvl1pPr marL="0" indent="0" algn="l">
              <a:buNone/>
              <a:defRPr>
                <a:solidFill>
                  <a:srgbClr val="007E9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5B658451-7A27-4017-AA69-F12ACD127344}" type="datetime1">
              <a:rPr lang="fr-FR"/>
              <a:pPr>
                <a:defRPr/>
              </a:pPr>
              <a:t>29/10/2015</a:t>
            </a:fld>
            <a:endParaRPr lang="fr-FR" dirty="0"/>
          </a:p>
        </p:txBody>
      </p:sp>
    </p:spTree>
    <p:extLst>
      <p:ext uri="{BB962C8B-B14F-4D97-AF65-F5344CB8AC3E}">
        <p14:creationId xmlns:p14="http://schemas.microsoft.com/office/powerpoint/2010/main" val="113632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400049" y="1652588"/>
            <a:ext cx="8334375" cy="379412"/>
          </a:xfrm>
          <a:prstGeom prst="rect">
            <a:avLst/>
          </a:prstGeom>
        </p:spPr>
        <p:txBody>
          <a:bodyPr rtlCol="0">
            <a:normAutofit/>
          </a:bodyPr>
          <a:lstStyle>
            <a:lvl1pPr>
              <a:defRPr>
                <a:solidFill>
                  <a:srgbClr val="007E94"/>
                </a:solidFill>
              </a:defRPr>
            </a:lvl1pPr>
          </a:lstStyle>
          <a:p>
            <a:r>
              <a:rPr lang="fr-FR" dirty="0" smtClean="0"/>
              <a:t>Cliquez et modifiez le titre</a:t>
            </a:r>
            <a:endParaRPr lang="fr-FR" dirty="0"/>
          </a:p>
        </p:txBody>
      </p:sp>
      <p:sp>
        <p:nvSpPr>
          <p:cNvPr id="8" name="Espace réservé du texte 2"/>
          <p:cNvSpPr>
            <a:spLocks noGrp="1"/>
          </p:cNvSpPr>
          <p:nvPr>
            <p:ph idx="1"/>
          </p:nvPr>
        </p:nvSpPr>
        <p:spPr>
          <a:xfrm>
            <a:off x="2216149" y="2501901"/>
            <a:ext cx="6518275" cy="3303588"/>
          </a:xfrm>
          <a:prstGeom prst="rect">
            <a:avLst/>
          </a:prstGeom>
        </p:spPr>
        <p:txBody>
          <a:bodyPr rtlCol="0">
            <a:normAutofit/>
          </a:bodyPr>
          <a:lstStyle/>
          <a:p>
            <a:pPr lvl="0"/>
            <a:r>
              <a:rPr lang="fr-FR" dirty="0" smtClean="0"/>
              <a:t>Cliquez pour modifier les styles du texte du masque</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fld id="{32095D6C-C658-4BE6-B1B5-CC635EE7696E}" type="datetime1">
              <a:rPr lang="fr-FR"/>
              <a:pPr>
                <a:defRPr/>
              </a:pPr>
              <a:t>29/10/2015</a:t>
            </a:fld>
            <a:endParaRPr lang="fr-FR"/>
          </a:p>
        </p:txBody>
      </p:sp>
      <p:sp>
        <p:nvSpPr>
          <p:cNvPr id="5" name="Rectangle 5"/>
          <p:cNvSpPr>
            <a:spLocks noGrp="1" noChangeArrowheads="1"/>
          </p:cNvSpPr>
          <p:nvPr>
            <p:ph type="sldNum" sz="quarter" idx="11"/>
          </p:nvPr>
        </p:nvSpPr>
        <p:spPr>
          <a:ln/>
        </p:spPr>
        <p:txBody>
          <a:bodyPr/>
          <a:lstStyle>
            <a:lvl1pPr>
              <a:defRPr/>
            </a:lvl1pPr>
          </a:lstStyle>
          <a:p>
            <a:pPr>
              <a:defRPr/>
            </a:pPr>
            <a:fld id="{AD57DCBF-9FED-4DDD-B09D-0549C000D463}" type="slidenum">
              <a:rPr lang="fr-FR"/>
              <a:pPr>
                <a:defRPr/>
              </a:pPr>
              <a:t>‹N°›</a:t>
            </a:fld>
            <a:endParaRPr lang="fr-FR" dirty="0"/>
          </a:p>
        </p:txBody>
      </p:sp>
    </p:spTree>
    <p:extLst>
      <p:ext uri="{BB962C8B-B14F-4D97-AF65-F5344CB8AC3E}">
        <p14:creationId xmlns:p14="http://schemas.microsoft.com/office/powerpoint/2010/main" val="194523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cxnSp>
        <p:nvCxnSpPr>
          <p:cNvPr id="5" name="Connecteur droit 8"/>
          <p:cNvCxnSpPr>
            <a:cxnSpLocks noChangeShapeType="1"/>
          </p:cNvCxnSpPr>
          <p:nvPr userDrawn="1"/>
        </p:nvCxnSpPr>
        <p:spPr bwMode="auto">
          <a:xfrm>
            <a:off x="4594225" y="1412875"/>
            <a:ext cx="0" cy="40862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sz="half" idx="1"/>
          </p:nvPr>
        </p:nvSpPr>
        <p:spPr>
          <a:xfrm>
            <a:off x="812643" y="1341784"/>
            <a:ext cx="3240000" cy="4463704"/>
          </a:xfrm>
        </p:spPr>
        <p:txBody>
          <a:bodyPr/>
          <a:lstStyle>
            <a:lvl1pPr marL="0" indent="0">
              <a:defRPr sz="1800"/>
            </a:lvl1pPr>
            <a:lvl2pPr marL="0" indent="0">
              <a:defRPr sz="1500"/>
            </a:lvl2pPr>
            <a:lvl3pPr marL="112713" indent="-112713">
              <a:defRPr sz="1300"/>
            </a:lvl3pPr>
            <a:lvl4pPr marL="193675" indent="-96838">
              <a:defRPr sz="1100"/>
            </a:lvl4pPr>
            <a:lvl5pPr marL="187325" indent="-7938">
              <a:defRPr sz="900"/>
            </a:lvl5pPr>
            <a:lvl6pPr>
              <a:defRPr sz="1800"/>
            </a:lvl6pPr>
            <a:lvl7pPr>
              <a:defRPr sz="1800"/>
            </a:lvl7pPr>
            <a:lvl8pPr>
              <a:defRPr sz="1800"/>
            </a:lvl8pPr>
            <a:lvl9pPr>
              <a:defRPr sz="1800"/>
            </a:lvl9p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
        <p:nvSpPr>
          <p:cNvPr id="4" name="Espace réservé du contenu 3"/>
          <p:cNvSpPr>
            <a:spLocks noGrp="1"/>
          </p:cNvSpPr>
          <p:nvPr>
            <p:ph sz="half" idx="2"/>
          </p:nvPr>
        </p:nvSpPr>
        <p:spPr>
          <a:xfrm>
            <a:off x="5044099" y="1341784"/>
            <a:ext cx="3240360" cy="4463704"/>
          </a:xfrm>
        </p:spPr>
        <p:txBody>
          <a:bodyPr/>
          <a:lstStyle>
            <a:lvl1pPr marL="0" indent="0">
              <a:defRPr sz="1800"/>
            </a:lvl1pPr>
            <a:lvl2pPr marL="0" indent="0">
              <a:defRPr sz="1500"/>
            </a:lvl2pPr>
            <a:lvl3pPr marL="112713" indent="-112713">
              <a:defRPr sz="1300"/>
            </a:lvl3pPr>
            <a:lvl4pPr marL="209550" indent="-104775">
              <a:defRPr sz="1100"/>
            </a:lvl4pPr>
            <a:lvl5pPr marL="298450" indent="-82550">
              <a:defRPr sz="900"/>
            </a:lvl5pPr>
            <a:lvl6pPr>
              <a:defRPr sz="1800"/>
            </a:lvl6pPr>
            <a:lvl7pPr>
              <a:defRPr sz="1800"/>
            </a:lvl7pPr>
            <a:lvl8pPr>
              <a:defRPr sz="1800"/>
            </a:lvl8pPr>
            <a:lvl9pPr>
              <a:defRPr sz="1800"/>
            </a:lvl9p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
        <p:nvSpPr>
          <p:cNvPr id="6" name="Espace réservé de la date 4"/>
          <p:cNvSpPr>
            <a:spLocks noGrp="1"/>
          </p:cNvSpPr>
          <p:nvPr>
            <p:ph type="dt" sz="half" idx="10"/>
          </p:nvPr>
        </p:nvSpPr>
        <p:spPr/>
        <p:txBody>
          <a:bodyPr/>
          <a:lstStyle>
            <a:lvl1pPr>
              <a:defRPr/>
            </a:lvl1pPr>
          </a:lstStyle>
          <a:p>
            <a:pPr>
              <a:defRPr/>
            </a:pPr>
            <a:fld id="{808BAB4A-D247-4A88-A412-26E81DFE0BB6}" type="datetime1">
              <a:rPr lang="fr-FR"/>
              <a:pPr>
                <a:defRPr/>
              </a:pPr>
              <a:t>29/10/2015</a:t>
            </a:fld>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C5B59369-8B06-4C67-B3DE-8EBAECE6F2C2}" type="slidenum">
              <a:rPr lang="fr-FR"/>
              <a:pPr>
                <a:defRPr/>
              </a:pPr>
              <a:t>‹N°›</a:t>
            </a:fld>
            <a:endParaRPr lang="fr-FR"/>
          </a:p>
        </p:txBody>
      </p:sp>
    </p:spTree>
    <p:extLst>
      <p:ext uri="{BB962C8B-B14F-4D97-AF65-F5344CB8AC3E}">
        <p14:creationId xmlns:p14="http://schemas.microsoft.com/office/powerpoint/2010/main" val="327534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17328" y="381600"/>
            <a:ext cx="8309625" cy="365459"/>
          </a:xfrm>
        </p:spPr>
        <p:txBody>
          <a:bodyPr/>
          <a:lstStyle>
            <a:lvl1pPr>
              <a:defRPr/>
            </a:lvl1pPr>
          </a:lstStyle>
          <a:p>
            <a:r>
              <a:rPr lang="en-US" dirty="0" smtClean="0"/>
              <a:t>Cliquez et modifiez le titre</a:t>
            </a:r>
            <a:endParaRPr lang="fr-FR" dirty="0"/>
          </a:p>
        </p:txBody>
      </p:sp>
      <p:sp>
        <p:nvSpPr>
          <p:cNvPr id="4" name="Espace réservé du contenu 3"/>
          <p:cNvSpPr>
            <a:spLocks noGrp="1"/>
          </p:cNvSpPr>
          <p:nvPr>
            <p:ph sz="half" idx="2"/>
          </p:nvPr>
        </p:nvSpPr>
        <p:spPr>
          <a:xfrm>
            <a:off x="400050" y="1340768"/>
            <a:ext cx="4459982" cy="4464720"/>
          </a:xfrm>
        </p:spPr>
        <p:txBody>
          <a:bodyPr/>
          <a:lstStyle>
            <a:lvl1pPr marL="0" indent="0">
              <a:defRPr sz="1800"/>
            </a:lvl1pPr>
            <a:lvl2pPr marL="0" indent="0">
              <a:defRPr sz="1500"/>
            </a:lvl2pPr>
            <a:lvl3pPr marL="96838" indent="-96838">
              <a:defRPr sz="1300"/>
            </a:lvl3pPr>
            <a:lvl4pPr marL="209550" indent="-104775">
              <a:defRPr sz="1100"/>
            </a:lvl4pPr>
            <a:lvl5pPr marL="373063" indent="-163513">
              <a:defRPr sz="900"/>
            </a:lvl5pPr>
            <a:lvl6pPr>
              <a:defRPr sz="1600"/>
            </a:lvl6pPr>
            <a:lvl7pPr>
              <a:defRPr sz="1600"/>
            </a:lvl7pPr>
            <a:lvl8pPr>
              <a:defRPr sz="1600"/>
            </a:lvl8pPr>
            <a:lvl9pPr>
              <a:defRPr sz="1600"/>
            </a:lvl9p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
        <p:nvSpPr>
          <p:cNvPr id="5" name="Espace réservé du texte 4"/>
          <p:cNvSpPr>
            <a:spLocks noGrp="1"/>
          </p:cNvSpPr>
          <p:nvPr>
            <p:ph type="body" sz="quarter" idx="3"/>
          </p:nvPr>
        </p:nvSpPr>
        <p:spPr>
          <a:xfrm>
            <a:off x="5724128" y="1574800"/>
            <a:ext cx="3010297" cy="4230688"/>
          </a:xfrm>
        </p:spPr>
        <p:txBody>
          <a:bodyPr anchor="ctr"/>
          <a:lstStyle>
            <a:lvl1pPr marL="0" indent="0">
              <a:buNone/>
              <a:defRPr sz="2500" b="0">
                <a:solidFill>
                  <a:srgbClr val="007E9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Cliquez</a:t>
            </a:r>
            <a:r>
              <a:rPr lang="en-US" dirty="0" smtClean="0"/>
              <a:t> pour modifier les styles du </a:t>
            </a:r>
            <a:r>
              <a:rPr lang="en-US" dirty="0" err="1" smtClean="0"/>
              <a:t>texte</a:t>
            </a:r>
            <a:r>
              <a:rPr lang="en-US" dirty="0" smtClean="0"/>
              <a:t> du masque</a:t>
            </a:r>
          </a:p>
        </p:txBody>
      </p:sp>
      <p:sp>
        <p:nvSpPr>
          <p:cNvPr id="6" name="Rectangle 4"/>
          <p:cNvSpPr>
            <a:spLocks noGrp="1" noChangeArrowheads="1"/>
          </p:cNvSpPr>
          <p:nvPr>
            <p:ph type="dt" sz="half" idx="10"/>
          </p:nvPr>
        </p:nvSpPr>
        <p:spPr/>
        <p:txBody>
          <a:bodyPr/>
          <a:lstStyle>
            <a:lvl1pPr>
              <a:defRPr/>
            </a:lvl1pPr>
          </a:lstStyle>
          <a:p>
            <a:pPr>
              <a:defRPr/>
            </a:pPr>
            <a:fld id="{16930189-7D2E-48E6-BBEB-EB45D7FDF1CB}" type="datetime1">
              <a:rPr lang="fr-FR"/>
              <a:pPr>
                <a:defRPr/>
              </a:pPr>
              <a:t>29/10/2015</a:t>
            </a:fld>
            <a:endParaRPr lang="fr-FR"/>
          </a:p>
        </p:txBody>
      </p:sp>
      <p:sp>
        <p:nvSpPr>
          <p:cNvPr id="7" name="Rectangle 4"/>
          <p:cNvSpPr>
            <a:spLocks noGrp="1" noChangeArrowheads="1"/>
          </p:cNvSpPr>
          <p:nvPr>
            <p:ph type="dt" sz="half" idx="11"/>
          </p:nvPr>
        </p:nvSpPr>
        <p:spPr/>
        <p:txBody>
          <a:bodyPr/>
          <a:lstStyle>
            <a:lvl1pPr>
              <a:defRPr/>
            </a:lvl1pPr>
          </a:lstStyle>
          <a:p>
            <a:pPr>
              <a:defRPr/>
            </a:pPr>
            <a:fld id="{C7FFBB0F-A5D9-408D-A8AC-2F575B3BA33C}" type="datetime1">
              <a:rPr lang="fr-FR"/>
              <a:pPr>
                <a:defRPr/>
              </a:pPr>
              <a:t>29/10/2015</a:t>
            </a:fld>
            <a:endParaRPr lang="fr-FR"/>
          </a:p>
        </p:txBody>
      </p:sp>
      <p:sp>
        <p:nvSpPr>
          <p:cNvPr id="8" name="Rectangle 6"/>
          <p:cNvSpPr>
            <a:spLocks noGrp="1" noChangeArrowheads="1"/>
          </p:cNvSpPr>
          <p:nvPr>
            <p:ph type="sldNum" sz="quarter" idx="12"/>
          </p:nvPr>
        </p:nvSpPr>
        <p:spPr/>
        <p:txBody>
          <a:bodyPr/>
          <a:lstStyle>
            <a:lvl1pPr>
              <a:defRPr/>
            </a:lvl1pPr>
          </a:lstStyle>
          <a:p>
            <a:pPr>
              <a:defRPr/>
            </a:pPr>
            <a:fld id="{39BB0FBA-8779-4870-A5D0-E7B5DA93A683}" type="slidenum">
              <a:rPr lang="fr-FR"/>
              <a:pPr>
                <a:defRPr/>
              </a:pPr>
              <a:t>‹N°›</a:t>
            </a:fld>
            <a:endParaRPr lang="fr-FR"/>
          </a:p>
        </p:txBody>
      </p:sp>
    </p:spTree>
    <p:extLst>
      <p:ext uri="{BB962C8B-B14F-4D97-AF65-F5344CB8AC3E}">
        <p14:creationId xmlns:p14="http://schemas.microsoft.com/office/powerpoint/2010/main" val="380226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14"/>
          <p:cNvSpPr>
            <a:spLocks noChangeArrowheads="1"/>
          </p:cNvSpPr>
          <p:nvPr userDrawn="1"/>
        </p:nvSpPr>
        <p:spPr bwMode="auto">
          <a:xfrm>
            <a:off x="407988" y="6207125"/>
            <a:ext cx="7059612" cy="361950"/>
          </a:xfrm>
          <a:prstGeom prst="rect">
            <a:avLst/>
          </a:prstGeom>
          <a:solidFill>
            <a:srgbClr val="5923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p>
        </p:txBody>
      </p:sp>
      <p:sp>
        <p:nvSpPr>
          <p:cNvPr id="8" name="Line 12"/>
          <p:cNvSpPr>
            <a:spLocks noChangeShapeType="1"/>
          </p:cNvSpPr>
          <p:nvPr userDrawn="1"/>
        </p:nvSpPr>
        <p:spPr bwMode="auto">
          <a:xfrm>
            <a:off x="407988" y="798513"/>
            <a:ext cx="8326437" cy="0"/>
          </a:xfrm>
          <a:prstGeom prst="line">
            <a:avLst/>
          </a:prstGeom>
          <a:noFill/>
          <a:ln w="15875">
            <a:solidFill>
              <a:srgbClr val="539536"/>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 name="Line 15"/>
          <p:cNvSpPr>
            <a:spLocks noChangeShapeType="1"/>
          </p:cNvSpPr>
          <p:nvPr userDrawn="1"/>
        </p:nvSpPr>
        <p:spPr bwMode="auto">
          <a:xfrm>
            <a:off x="762000" y="6321425"/>
            <a:ext cx="0" cy="1365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0" name="Image 13" descr="Logo-NATIXIS_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1913" y="6273800"/>
            <a:ext cx="1082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17600" y="381600"/>
            <a:ext cx="8309625" cy="377825"/>
          </a:xfrm>
        </p:spPr>
        <p:txBody>
          <a:bodyPr/>
          <a:lstStyle>
            <a:lvl1pPr>
              <a:defRPr sz="2200">
                <a:solidFill>
                  <a:srgbClr val="000000"/>
                </a:solidFill>
              </a:defRPr>
            </a:lvl1pPr>
          </a:lstStyle>
          <a:p>
            <a:pPr lvl="0"/>
            <a:r>
              <a:rPr lang="fr-FR" noProof="0" dirty="0" smtClean="0"/>
              <a:t>Cliquez et modifiez le titre</a:t>
            </a:r>
          </a:p>
        </p:txBody>
      </p:sp>
      <p:sp>
        <p:nvSpPr>
          <p:cNvPr id="3075" name="Rectangle 3"/>
          <p:cNvSpPr>
            <a:spLocks noGrp="1" noChangeArrowheads="1"/>
          </p:cNvSpPr>
          <p:nvPr>
            <p:ph type="subTitle" idx="1"/>
          </p:nvPr>
        </p:nvSpPr>
        <p:spPr>
          <a:xfrm>
            <a:off x="400049" y="1132215"/>
            <a:ext cx="8334375" cy="360040"/>
          </a:xfrm>
        </p:spPr>
        <p:txBody>
          <a:bodyPr/>
          <a:lstStyle>
            <a:lvl1pPr>
              <a:defRPr sz="1800">
                <a:solidFill>
                  <a:srgbClr val="007E94"/>
                </a:solidFill>
              </a:defRPr>
            </a:lvl1pPr>
          </a:lstStyle>
          <a:p>
            <a:pPr lvl="0"/>
            <a:r>
              <a:rPr lang="fr-FR" noProof="0" dirty="0" smtClean="0"/>
              <a:t>Cliquez pour modifier le style des sous-titres du masque</a:t>
            </a:r>
          </a:p>
        </p:txBody>
      </p:sp>
      <p:sp>
        <p:nvSpPr>
          <p:cNvPr id="4" name="Espace réservé pour une image  3"/>
          <p:cNvSpPr>
            <a:spLocks noGrp="1"/>
          </p:cNvSpPr>
          <p:nvPr>
            <p:ph type="pic" sz="quarter" idx="12"/>
          </p:nvPr>
        </p:nvSpPr>
        <p:spPr>
          <a:xfrm>
            <a:off x="400050" y="1530350"/>
            <a:ext cx="4776788" cy="4275138"/>
          </a:xfrm>
        </p:spPr>
        <p:txBody>
          <a:bodyPr/>
          <a:lstStyle/>
          <a:p>
            <a:pPr lvl="0"/>
            <a:endParaRPr lang="fr-FR" noProof="0"/>
          </a:p>
        </p:txBody>
      </p:sp>
      <p:sp>
        <p:nvSpPr>
          <p:cNvPr id="6" name="Espace réservé du texte 5"/>
          <p:cNvSpPr>
            <a:spLocks noGrp="1"/>
          </p:cNvSpPr>
          <p:nvPr>
            <p:ph type="body" sz="quarter" idx="13"/>
          </p:nvPr>
        </p:nvSpPr>
        <p:spPr>
          <a:xfrm>
            <a:off x="5435599" y="1530350"/>
            <a:ext cx="3298825" cy="4275138"/>
          </a:xfrm>
        </p:spPr>
        <p:txBody>
          <a:bodyPr anchor="ct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Rectangle 4"/>
          <p:cNvSpPr>
            <a:spLocks noGrp="1" noChangeArrowheads="1"/>
          </p:cNvSpPr>
          <p:nvPr>
            <p:ph type="dt" sz="half" idx="14"/>
          </p:nvPr>
        </p:nvSpPr>
        <p:spPr>
          <a:xfrm>
            <a:off x="846138" y="6332538"/>
            <a:ext cx="917575" cy="174625"/>
          </a:xfrm>
        </p:spPr>
        <p:txBody>
          <a:bodyPr/>
          <a:lstStyle>
            <a:lvl1pPr>
              <a:defRPr sz="800">
                <a:solidFill>
                  <a:schemeClr val="bg1"/>
                </a:solidFill>
              </a:defRPr>
            </a:lvl1pPr>
          </a:lstStyle>
          <a:p>
            <a:pPr>
              <a:defRPr/>
            </a:pPr>
            <a:fld id="{ED5E7A19-4DAF-4BD7-AD59-16A079C27CA4}" type="datetime1">
              <a:rPr lang="fr-FR"/>
              <a:pPr>
                <a:defRPr/>
              </a:pPr>
              <a:t>29/10/2015</a:t>
            </a:fld>
            <a:endParaRPr lang="fr-FR" dirty="0"/>
          </a:p>
        </p:txBody>
      </p:sp>
      <p:sp>
        <p:nvSpPr>
          <p:cNvPr id="12" name="Espace réservé du numéro de diapositive 4"/>
          <p:cNvSpPr>
            <a:spLocks noGrp="1"/>
          </p:cNvSpPr>
          <p:nvPr>
            <p:ph type="sldNum" sz="quarter" idx="15"/>
          </p:nvPr>
        </p:nvSpPr>
        <p:spPr/>
        <p:txBody>
          <a:bodyPr/>
          <a:lstStyle>
            <a:lvl1pPr>
              <a:defRPr/>
            </a:lvl1pPr>
          </a:lstStyle>
          <a:p>
            <a:pPr>
              <a:defRPr/>
            </a:pPr>
            <a:fld id="{79FFB7B8-20A4-4977-8E2F-16136C6992BB}" type="slidenum">
              <a:rPr lang="fr-FR"/>
              <a:pPr>
                <a:defRPr/>
              </a:pPr>
              <a:t>‹N°›</a:t>
            </a:fld>
            <a:endParaRPr lang="fr-FR" dirty="0"/>
          </a:p>
        </p:txBody>
      </p:sp>
    </p:spTree>
    <p:extLst>
      <p:ext uri="{BB962C8B-B14F-4D97-AF65-F5344CB8AC3E}">
        <p14:creationId xmlns:p14="http://schemas.microsoft.com/office/powerpoint/2010/main" val="247206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pour une image  6"/>
          <p:cNvSpPr>
            <a:spLocks noGrp="1"/>
          </p:cNvSpPr>
          <p:nvPr>
            <p:ph type="pic" sz="quarter" idx="12"/>
          </p:nvPr>
        </p:nvSpPr>
        <p:spPr>
          <a:xfrm>
            <a:off x="400050" y="1530350"/>
            <a:ext cx="8334375" cy="2690813"/>
          </a:xfrm>
        </p:spPr>
        <p:txBody>
          <a:bodyPr/>
          <a:lstStyle/>
          <a:p>
            <a:pPr lvl="0"/>
            <a:endParaRPr lang="fr-FR" noProof="0" dirty="0"/>
          </a:p>
        </p:txBody>
      </p:sp>
      <p:sp>
        <p:nvSpPr>
          <p:cNvPr id="9" name="Espace réservé du texte 8"/>
          <p:cNvSpPr>
            <a:spLocks noGrp="1"/>
          </p:cNvSpPr>
          <p:nvPr>
            <p:ph type="body" sz="quarter" idx="13"/>
          </p:nvPr>
        </p:nvSpPr>
        <p:spPr>
          <a:xfrm>
            <a:off x="400049" y="4437112"/>
            <a:ext cx="8334375" cy="1368376"/>
          </a:xfrm>
        </p:spPr>
        <p:txBody>
          <a:bodyPr numCol="2"/>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texte 14"/>
          <p:cNvSpPr>
            <a:spLocks noGrp="1"/>
          </p:cNvSpPr>
          <p:nvPr>
            <p:ph type="body" sz="quarter" idx="14"/>
          </p:nvPr>
        </p:nvSpPr>
        <p:spPr>
          <a:xfrm>
            <a:off x="400050" y="1134000"/>
            <a:ext cx="8334375" cy="360362"/>
          </a:xfrm>
        </p:spPr>
        <p:txBody>
          <a:bodyPr/>
          <a:lstStyle/>
          <a:p>
            <a:pPr lvl="0"/>
            <a:r>
              <a:rPr lang="fr-FR" dirty="0" smtClean="0"/>
              <a:t>Cliquez pour modifier les styles du texte du masque</a:t>
            </a:r>
          </a:p>
        </p:txBody>
      </p:sp>
      <p:sp>
        <p:nvSpPr>
          <p:cNvPr id="6" name="Rectangle 4"/>
          <p:cNvSpPr>
            <a:spLocks noGrp="1" noChangeArrowheads="1"/>
          </p:cNvSpPr>
          <p:nvPr>
            <p:ph type="dt" sz="half" idx="15"/>
          </p:nvPr>
        </p:nvSpPr>
        <p:spPr/>
        <p:txBody>
          <a:bodyPr/>
          <a:lstStyle>
            <a:lvl1pPr>
              <a:defRPr/>
            </a:lvl1pPr>
          </a:lstStyle>
          <a:p>
            <a:pPr>
              <a:defRPr/>
            </a:pPr>
            <a:fld id="{420F25D5-FAE3-4F40-A5A7-DEAAA32F60F3}" type="datetime1">
              <a:rPr lang="fr-FR"/>
              <a:pPr>
                <a:defRPr/>
              </a:pPr>
              <a:t>29/10/2015</a:t>
            </a:fld>
            <a:endParaRPr lang="fr-FR"/>
          </a:p>
        </p:txBody>
      </p:sp>
      <p:sp>
        <p:nvSpPr>
          <p:cNvPr id="8" name="Rectangle 4"/>
          <p:cNvSpPr>
            <a:spLocks noGrp="1" noChangeArrowheads="1"/>
          </p:cNvSpPr>
          <p:nvPr>
            <p:ph type="dt" sz="half" idx="16"/>
          </p:nvPr>
        </p:nvSpPr>
        <p:spPr/>
        <p:txBody>
          <a:bodyPr/>
          <a:lstStyle>
            <a:lvl1pPr>
              <a:defRPr/>
            </a:lvl1pPr>
          </a:lstStyle>
          <a:p>
            <a:pPr>
              <a:defRPr/>
            </a:pPr>
            <a:fld id="{6AF42E61-A804-45BB-93DC-CDE63EB22950}" type="datetime1">
              <a:rPr lang="fr-FR"/>
              <a:pPr>
                <a:defRPr/>
              </a:pPr>
              <a:t>29/10/2015</a:t>
            </a:fld>
            <a:endParaRPr lang="fr-FR"/>
          </a:p>
        </p:txBody>
      </p:sp>
      <p:sp>
        <p:nvSpPr>
          <p:cNvPr id="10" name="Rectangle 6"/>
          <p:cNvSpPr>
            <a:spLocks noGrp="1" noChangeArrowheads="1"/>
          </p:cNvSpPr>
          <p:nvPr>
            <p:ph type="sldNum" sz="quarter" idx="17"/>
          </p:nvPr>
        </p:nvSpPr>
        <p:spPr/>
        <p:txBody>
          <a:bodyPr/>
          <a:lstStyle>
            <a:lvl1pPr>
              <a:defRPr/>
            </a:lvl1pPr>
          </a:lstStyle>
          <a:p>
            <a:pPr>
              <a:defRPr/>
            </a:pPr>
            <a:fld id="{B1288442-9E13-4AAB-A0BB-C48E8735E886}" type="slidenum">
              <a:rPr lang="fr-FR"/>
              <a:pPr>
                <a:defRPr/>
              </a:pPr>
              <a:t>‹N°›</a:t>
            </a:fld>
            <a:endParaRPr lang="fr-FR"/>
          </a:p>
        </p:txBody>
      </p:sp>
    </p:spTree>
    <p:extLst>
      <p:ext uri="{BB962C8B-B14F-4D97-AF65-F5344CB8AC3E}">
        <p14:creationId xmlns:p14="http://schemas.microsoft.com/office/powerpoint/2010/main" val="20022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cxnSp>
        <p:nvCxnSpPr>
          <p:cNvPr id="12" name="Connecteur droit 10"/>
          <p:cNvCxnSpPr>
            <a:cxnSpLocks noChangeShapeType="1"/>
          </p:cNvCxnSpPr>
          <p:nvPr userDrawn="1"/>
        </p:nvCxnSpPr>
        <p:spPr bwMode="auto">
          <a:xfrm>
            <a:off x="407988" y="1747838"/>
            <a:ext cx="0" cy="154146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3" name="Connecteur droit 15"/>
          <p:cNvCxnSpPr>
            <a:cxnSpLocks noChangeShapeType="1"/>
          </p:cNvCxnSpPr>
          <p:nvPr userDrawn="1"/>
        </p:nvCxnSpPr>
        <p:spPr bwMode="auto">
          <a:xfrm>
            <a:off x="4679950" y="1747838"/>
            <a:ext cx="0" cy="154146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6" name="Connecteur droit 18"/>
          <p:cNvCxnSpPr>
            <a:cxnSpLocks noChangeShapeType="1"/>
          </p:cNvCxnSpPr>
          <p:nvPr userDrawn="1"/>
        </p:nvCxnSpPr>
        <p:spPr bwMode="auto">
          <a:xfrm>
            <a:off x="407988" y="3884613"/>
            <a:ext cx="0" cy="154146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 name="Connecteur droit 21"/>
          <p:cNvCxnSpPr>
            <a:cxnSpLocks noChangeShapeType="1"/>
          </p:cNvCxnSpPr>
          <p:nvPr userDrawn="1"/>
        </p:nvCxnSpPr>
        <p:spPr bwMode="auto">
          <a:xfrm>
            <a:off x="4679950" y="3884613"/>
            <a:ext cx="0" cy="154146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2"/>
          </p:nvPr>
        </p:nvSpPr>
        <p:spPr>
          <a:xfrm>
            <a:off x="400050" y="1134000"/>
            <a:ext cx="8334375" cy="360362"/>
          </a:xfrm>
        </p:spPr>
        <p:txBody>
          <a:bodyPr/>
          <a:lstStyle/>
          <a:p>
            <a:pPr lvl="0"/>
            <a:r>
              <a:rPr lang="fr-FR" dirty="0" smtClean="0"/>
              <a:t>Cliquez pour modifier les styles du texte du masque</a:t>
            </a:r>
          </a:p>
        </p:txBody>
      </p:sp>
      <p:sp>
        <p:nvSpPr>
          <p:cNvPr id="9" name="Espace réservé pour une image  8"/>
          <p:cNvSpPr>
            <a:spLocks noGrp="1"/>
          </p:cNvSpPr>
          <p:nvPr>
            <p:ph type="pic" sz="quarter" idx="13"/>
          </p:nvPr>
        </p:nvSpPr>
        <p:spPr>
          <a:xfrm>
            <a:off x="483255" y="1748118"/>
            <a:ext cx="1196975" cy="1546506"/>
          </a:xfrm>
        </p:spPr>
        <p:txBody>
          <a:bodyPr/>
          <a:lstStyle/>
          <a:p>
            <a:pPr lvl="0"/>
            <a:endParaRPr lang="fr-FR" noProof="0"/>
          </a:p>
        </p:txBody>
      </p:sp>
      <p:sp>
        <p:nvSpPr>
          <p:cNvPr id="14" name="Espace réservé du texte 13"/>
          <p:cNvSpPr>
            <a:spLocks noGrp="1"/>
          </p:cNvSpPr>
          <p:nvPr>
            <p:ph type="body" sz="quarter" idx="14"/>
          </p:nvPr>
        </p:nvSpPr>
        <p:spPr>
          <a:xfrm>
            <a:off x="1778001" y="1740647"/>
            <a:ext cx="2338293" cy="1568263"/>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15" name="Espace réservé pour une image  8"/>
          <p:cNvSpPr>
            <a:spLocks noGrp="1"/>
          </p:cNvSpPr>
          <p:nvPr>
            <p:ph type="pic" sz="quarter" idx="15"/>
          </p:nvPr>
        </p:nvSpPr>
        <p:spPr>
          <a:xfrm>
            <a:off x="4756431" y="1748118"/>
            <a:ext cx="1196975" cy="1546506"/>
          </a:xfrm>
        </p:spPr>
        <p:txBody>
          <a:bodyPr/>
          <a:lstStyle/>
          <a:p>
            <a:pPr lvl="0"/>
            <a:endParaRPr lang="fr-FR" noProof="0"/>
          </a:p>
        </p:txBody>
      </p:sp>
      <p:sp>
        <p:nvSpPr>
          <p:cNvPr id="17" name="Espace réservé du texte 13"/>
          <p:cNvSpPr>
            <a:spLocks noGrp="1"/>
          </p:cNvSpPr>
          <p:nvPr>
            <p:ph type="body" sz="quarter" idx="16"/>
          </p:nvPr>
        </p:nvSpPr>
        <p:spPr>
          <a:xfrm>
            <a:off x="6051177" y="1740647"/>
            <a:ext cx="2338293" cy="1568263"/>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pour une image  8"/>
          <p:cNvSpPr>
            <a:spLocks noGrp="1"/>
          </p:cNvSpPr>
          <p:nvPr>
            <p:ph type="pic" sz="quarter" idx="17"/>
          </p:nvPr>
        </p:nvSpPr>
        <p:spPr>
          <a:xfrm>
            <a:off x="483255" y="3884706"/>
            <a:ext cx="1196975" cy="1546506"/>
          </a:xfrm>
        </p:spPr>
        <p:txBody>
          <a:bodyPr/>
          <a:lstStyle/>
          <a:p>
            <a:pPr lvl="0"/>
            <a:endParaRPr lang="fr-FR" noProof="0"/>
          </a:p>
        </p:txBody>
      </p:sp>
      <p:sp>
        <p:nvSpPr>
          <p:cNvPr id="20" name="Espace réservé du texte 13"/>
          <p:cNvSpPr>
            <a:spLocks noGrp="1"/>
          </p:cNvSpPr>
          <p:nvPr>
            <p:ph type="body" sz="quarter" idx="18"/>
          </p:nvPr>
        </p:nvSpPr>
        <p:spPr>
          <a:xfrm>
            <a:off x="1778001" y="3877235"/>
            <a:ext cx="2338293" cy="1568263"/>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21" name="Espace réservé pour une image  8"/>
          <p:cNvSpPr>
            <a:spLocks noGrp="1"/>
          </p:cNvSpPr>
          <p:nvPr>
            <p:ph type="pic" sz="quarter" idx="19"/>
          </p:nvPr>
        </p:nvSpPr>
        <p:spPr>
          <a:xfrm>
            <a:off x="4756431" y="3884706"/>
            <a:ext cx="1196975" cy="1546506"/>
          </a:xfrm>
        </p:spPr>
        <p:txBody>
          <a:bodyPr/>
          <a:lstStyle/>
          <a:p>
            <a:pPr lvl="0"/>
            <a:endParaRPr lang="fr-FR" noProof="0"/>
          </a:p>
        </p:txBody>
      </p:sp>
      <p:sp>
        <p:nvSpPr>
          <p:cNvPr id="23" name="Espace réservé du texte 13"/>
          <p:cNvSpPr>
            <a:spLocks noGrp="1"/>
          </p:cNvSpPr>
          <p:nvPr>
            <p:ph type="body" sz="quarter" idx="20"/>
          </p:nvPr>
        </p:nvSpPr>
        <p:spPr>
          <a:xfrm>
            <a:off x="6051177" y="3877235"/>
            <a:ext cx="2338293" cy="1568263"/>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22" name="Espace réservé de la date 2"/>
          <p:cNvSpPr>
            <a:spLocks noGrp="1"/>
          </p:cNvSpPr>
          <p:nvPr>
            <p:ph type="dt" sz="half" idx="21"/>
          </p:nvPr>
        </p:nvSpPr>
        <p:spPr/>
        <p:txBody>
          <a:bodyPr/>
          <a:lstStyle>
            <a:lvl1pPr>
              <a:defRPr/>
            </a:lvl1pPr>
          </a:lstStyle>
          <a:p>
            <a:pPr>
              <a:defRPr/>
            </a:pPr>
            <a:fld id="{2A2B7DA9-CB91-45E3-89D5-C161EC5A21CD}" type="datetime1">
              <a:rPr lang="fr-FR"/>
              <a:pPr>
                <a:defRPr/>
              </a:pPr>
              <a:t>29/10/2015</a:t>
            </a:fld>
            <a:endParaRPr lang="fr-FR"/>
          </a:p>
        </p:txBody>
      </p:sp>
      <p:sp>
        <p:nvSpPr>
          <p:cNvPr id="24" name="Espace réservé du numéro de diapositive 3"/>
          <p:cNvSpPr>
            <a:spLocks noGrp="1"/>
          </p:cNvSpPr>
          <p:nvPr>
            <p:ph type="sldNum" sz="quarter" idx="22"/>
          </p:nvPr>
        </p:nvSpPr>
        <p:spPr/>
        <p:txBody>
          <a:bodyPr/>
          <a:lstStyle>
            <a:lvl1pPr>
              <a:defRPr/>
            </a:lvl1pPr>
          </a:lstStyle>
          <a:p>
            <a:pPr>
              <a:defRPr/>
            </a:pPr>
            <a:fld id="{89CE99BF-4A26-4E11-80F4-15944447C1FA}" type="slidenum">
              <a:rPr lang="fr-FR"/>
              <a:pPr>
                <a:defRPr/>
              </a:pPr>
              <a:t>‹N°›</a:t>
            </a:fld>
            <a:endParaRPr lang="fr-FR"/>
          </a:p>
        </p:txBody>
      </p:sp>
    </p:spTree>
    <p:extLst>
      <p:ext uri="{BB962C8B-B14F-4D97-AF65-F5344CB8AC3E}">
        <p14:creationId xmlns:p14="http://schemas.microsoft.com/office/powerpoint/2010/main" val="395754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cxnSp>
        <p:nvCxnSpPr>
          <p:cNvPr id="26" name="Connecteur droit 7"/>
          <p:cNvCxnSpPr>
            <a:cxnSpLocks noChangeShapeType="1"/>
          </p:cNvCxnSpPr>
          <p:nvPr userDrawn="1"/>
        </p:nvCxnSpPr>
        <p:spPr bwMode="auto">
          <a:xfrm>
            <a:off x="407988" y="1747838"/>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 name="Connecteur droit 13"/>
          <p:cNvCxnSpPr>
            <a:cxnSpLocks noChangeShapeType="1"/>
          </p:cNvCxnSpPr>
          <p:nvPr userDrawn="1"/>
        </p:nvCxnSpPr>
        <p:spPr bwMode="auto">
          <a:xfrm>
            <a:off x="2147888" y="1747838"/>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2" name="Connecteur droit 16"/>
          <p:cNvCxnSpPr>
            <a:cxnSpLocks noChangeShapeType="1"/>
          </p:cNvCxnSpPr>
          <p:nvPr userDrawn="1"/>
        </p:nvCxnSpPr>
        <p:spPr bwMode="auto">
          <a:xfrm>
            <a:off x="3917950" y="1747838"/>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5" name="Connecteur droit 19"/>
          <p:cNvCxnSpPr>
            <a:cxnSpLocks noChangeShapeType="1"/>
          </p:cNvCxnSpPr>
          <p:nvPr userDrawn="1"/>
        </p:nvCxnSpPr>
        <p:spPr bwMode="auto">
          <a:xfrm>
            <a:off x="5681663" y="1747838"/>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8" name="Connecteur droit 22"/>
          <p:cNvCxnSpPr>
            <a:cxnSpLocks noChangeShapeType="1"/>
          </p:cNvCxnSpPr>
          <p:nvPr userDrawn="1"/>
        </p:nvCxnSpPr>
        <p:spPr bwMode="auto">
          <a:xfrm>
            <a:off x="7451725" y="1747838"/>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1" name="Connecteur droit 25"/>
          <p:cNvCxnSpPr>
            <a:cxnSpLocks noChangeShapeType="1"/>
          </p:cNvCxnSpPr>
          <p:nvPr userDrawn="1"/>
        </p:nvCxnSpPr>
        <p:spPr bwMode="auto">
          <a:xfrm>
            <a:off x="407988" y="3914775"/>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2" name="Connecteur droit 28"/>
          <p:cNvCxnSpPr>
            <a:cxnSpLocks noChangeShapeType="1"/>
          </p:cNvCxnSpPr>
          <p:nvPr userDrawn="1"/>
        </p:nvCxnSpPr>
        <p:spPr bwMode="auto">
          <a:xfrm>
            <a:off x="2147888" y="3914775"/>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3" name="Connecteur droit 31"/>
          <p:cNvCxnSpPr>
            <a:cxnSpLocks noChangeShapeType="1"/>
          </p:cNvCxnSpPr>
          <p:nvPr userDrawn="1"/>
        </p:nvCxnSpPr>
        <p:spPr bwMode="auto">
          <a:xfrm>
            <a:off x="3917950" y="3914775"/>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4" name="Connecteur droit 34"/>
          <p:cNvCxnSpPr>
            <a:cxnSpLocks noChangeShapeType="1"/>
          </p:cNvCxnSpPr>
          <p:nvPr userDrawn="1"/>
        </p:nvCxnSpPr>
        <p:spPr bwMode="auto">
          <a:xfrm>
            <a:off x="5681663" y="3914775"/>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5" name="Connecteur droit 37"/>
          <p:cNvCxnSpPr>
            <a:cxnSpLocks noChangeShapeType="1"/>
          </p:cNvCxnSpPr>
          <p:nvPr userDrawn="1"/>
        </p:nvCxnSpPr>
        <p:spPr bwMode="auto">
          <a:xfrm>
            <a:off x="7451725" y="3914775"/>
            <a:ext cx="0" cy="18383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2"/>
          </p:nvPr>
        </p:nvSpPr>
        <p:spPr>
          <a:xfrm>
            <a:off x="399600" y="1134000"/>
            <a:ext cx="8266112" cy="360362"/>
          </a:xfrm>
        </p:spPr>
        <p:txBody>
          <a:body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3"/>
          </p:nvPr>
        </p:nvSpPr>
        <p:spPr>
          <a:xfrm>
            <a:off x="489956" y="2997200"/>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3" name="Espace réservé pour une image  12"/>
          <p:cNvSpPr>
            <a:spLocks noGrp="1"/>
          </p:cNvSpPr>
          <p:nvPr>
            <p:ph type="pic" sz="quarter" idx="14"/>
          </p:nvPr>
        </p:nvSpPr>
        <p:spPr>
          <a:xfrm>
            <a:off x="483255" y="1748118"/>
            <a:ext cx="966787" cy="1180820"/>
          </a:xfrm>
        </p:spPr>
        <p:txBody>
          <a:bodyPr/>
          <a:lstStyle/>
          <a:p>
            <a:pPr lvl="0"/>
            <a:endParaRPr lang="fr-FR" noProof="0" dirty="0"/>
          </a:p>
        </p:txBody>
      </p:sp>
      <p:sp>
        <p:nvSpPr>
          <p:cNvPr id="15" name="Espace réservé du texte 9"/>
          <p:cNvSpPr>
            <a:spLocks noGrp="1"/>
          </p:cNvSpPr>
          <p:nvPr>
            <p:ph type="body" sz="quarter" idx="15"/>
          </p:nvPr>
        </p:nvSpPr>
        <p:spPr>
          <a:xfrm>
            <a:off x="2230602" y="2997200"/>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6" name="Espace réservé pour une image  12"/>
          <p:cNvSpPr>
            <a:spLocks noGrp="1"/>
          </p:cNvSpPr>
          <p:nvPr>
            <p:ph type="pic" sz="quarter" idx="16"/>
          </p:nvPr>
        </p:nvSpPr>
        <p:spPr>
          <a:xfrm>
            <a:off x="2223901" y="1748118"/>
            <a:ext cx="966787" cy="1180820"/>
          </a:xfrm>
        </p:spPr>
        <p:txBody>
          <a:bodyPr/>
          <a:lstStyle/>
          <a:p>
            <a:pPr lvl="0"/>
            <a:endParaRPr lang="fr-FR" noProof="0" dirty="0"/>
          </a:p>
        </p:txBody>
      </p:sp>
      <p:sp>
        <p:nvSpPr>
          <p:cNvPr id="18" name="Espace réservé du texte 9"/>
          <p:cNvSpPr>
            <a:spLocks noGrp="1"/>
          </p:cNvSpPr>
          <p:nvPr>
            <p:ph type="body" sz="quarter" idx="17"/>
          </p:nvPr>
        </p:nvSpPr>
        <p:spPr>
          <a:xfrm>
            <a:off x="4001131" y="2997200"/>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9" name="Espace réservé pour une image  12"/>
          <p:cNvSpPr>
            <a:spLocks noGrp="1"/>
          </p:cNvSpPr>
          <p:nvPr>
            <p:ph type="pic" sz="quarter" idx="18"/>
          </p:nvPr>
        </p:nvSpPr>
        <p:spPr>
          <a:xfrm>
            <a:off x="3994430" y="1748118"/>
            <a:ext cx="966787" cy="1180820"/>
          </a:xfrm>
        </p:spPr>
        <p:txBody>
          <a:bodyPr/>
          <a:lstStyle/>
          <a:p>
            <a:pPr lvl="0"/>
            <a:endParaRPr lang="fr-FR" noProof="0" dirty="0"/>
          </a:p>
        </p:txBody>
      </p:sp>
      <p:sp>
        <p:nvSpPr>
          <p:cNvPr id="21" name="Espace réservé du texte 9"/>
          <p:cNvSpPr>
            <a:spLocks noGrp="1"/>
          </p:cNvSpPr>
          <p:nvPr>
            <p:ph type="body" sz="quarter" idx="19"/>
          </p:nvPr>
        </p:nvSpPr>
        <p:spPr>
          <a:xfrm>
            <a:off x="5764189" y="2997200"/>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2" name="Espace réservé pour une image  12"/>
          <p:cNvSpPr>
            <a:spLocks noGrp="1"/>
          </p:cNvSpPr>
          <p:nvPr>
            <p:ph type="pic" sz="quarter" idx="20"/>
          </p:nvPr>
        </p:nvSpPr>
        <p:spPr>
          <a:xfrm>
            <a:off x="5757488" y="1748118"/>
            <a:ext cx="966787" cy="1180820"/>
          </a:xfrm>
        </p:spPr>
        <p:txBody>
          <a:bodyPr/>
          <a:lstStyle/>
          <a:p>
            <a:pPr lvl="0"/>
            <a:endParaRPr lang="fr-FR" noProof="0" dirty="0"/>
          </a:p>
        </p:txBody>
      </p:sp>
      <p:sp>
        <p:nvSpPr>
          <p:cNvPr id="24" name="Espace réservé du texte 9"/>
          <p:cNvSpPr>
            <a:spLocks noGrp="1"/>
          </p:cNvSpPr>
          <p:nvPr>
            <p:ph type="body" sz="quarter" idx="21"/>
          </p:nvPr>
        </p:nvSpPr>
        <p:spPr>
          <a:xfrm>
            <a:off x="7534719" y="2997200"/>
            <a:ext cx="1429769"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5" name="Espace réservé pour une image  12"/>
          <p:cNvSpPr>
            <a:spLocks noGrp="1"/>
          </p:cNvSpPr>
          <p:nvPr>
            <p:ph type="pic" sz="quarter" idx="22"/>
          </p:nvPr>
        </p:nvSpPr>
        <p:spPr>
          <a:xfrm>
            <a:off x="7528018" y="1748118"/>
            <a:ext cx="966787" cy="1180820"/>
          </a:xfrm>
        </p:spPr>
        <p:txBody>
          <a:bodyPr/>
          <a:lstStyle/>
          <a:p>
            <a:pPr lvl="0"/>
            <a:endParaRPr lang="fr-FR" noProof="0" dirty="0"/>
          </a:p>
        </p:txBody>
      </p:sp>
      <p:sp>
        <p:nvSpPr>
          <p:cNvPr id="27" name="Espace réservé du texte 9"/>
          <p:cNvSpPr>
            <a:spLocks noGrp="1"/>
          </p:cNvSpPr>
          <p:nvPr>
            <p:ph type="body" sz="quarter" idx="23"/>
          </p:nvPr>
        </p:nvSpPr>
        <p:spPr>
          <a:xfrm>
            <a:off x="489956" y="5163671"/>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8" name="Espace réservé pour une image  12"/>
          <p:cNvSpPr>
            <a:spLocks noGrp="1"/>
          </p:cNvSpPr>
          <p:nvPr>
            <p:ph type="pic" sz="quarter" idx="24"/>
          </p:nvPr>
        </p:nvSpPr>
        <p:spPr>
          <a:xfrm>
            <a:off x="483255" y="3914589"/>
            <a:ext cx="966787" cy="1180820"/>
          </a:xfrm>
        </p:spPr>
        <p:txBody>
          <a:bodyPr/>
          <a:lstStyle/>
          <a:p>
            <a:pPr lvl="0"/>
            <a:endParaRPr lang="fr-FR" noProof="0" dirty="0"/>
          </a:p>
        </p:txBody>
      </p:sp>
      <p:sp>
        <p:nvSpPr>
          <p:cNvPr id="30" name="Espace réservé du texte 9"/>
          <p:cNvSpPr>
            <a:spLocks noGrp="1"/>
          </p:cNvSpPr>
          <p:nvPr>
            <p:ph type="body" sz="quarter" idx="25"/>
          </p:nvPr>
        </p:nvSpPr>
        <p:spPr>
          <a:xfrm>
            <a:off x="2230602" y="5163671"/>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1" name="Espace réservé pour une image  12"/>
          <p:cNvSpPr>
            <a:spLocks noGrp="1"/>
          </p:cNvSpPr>
          <p:nvPr>
            <p:ph type="pic" sz="quarter" idx="26"/>
          </p:nvPr>
        </p:nvSpPr>
        <p:spPr>
          <a:xfrm>
            <a:off x="2223901" y="3914589"/>
            <a:ext cx="966787" cy="1180820"/>
          </a:xfrm>
        </p:spPr>
        <p:txBody>
          <a:bodyPr/>
          <a:lstStyle/>
          <a:p>
            <a:pPr lvl="0"/>
            <a:endParaRPr lang="fr-FR" noProof="0" dirty="0"/>
          </a:p>
        </p:txBody>
      </p:sp>
      <p:sp>
        <p:nvSpPr>
          <p:cNvPr id="33" name="Espace réservé du texte 9"/>
          <p:cNvSpPr>
            <a:spLocks noGrp="1"/>
          </p:cNvSpPr>
          <p:nvPr>
            <p:ph type="body" sz="quarter" idx="27"/>
          </p:nvPr>
        </p:nvSpPr>
        <p:spPr>
          <a:xfrm>
            <a:off x="4001131" y="5163671"/>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4" name="Espace réservé pour une image  12"/>
          <p:cNvSpPr>
            <a:spLocks noGrp="1"/>
          </p:cNvSpPr>
          <p:nvPr>
            <p:ph type="pic" sz="quarter" idx="28"/>
          </p:nvPr>
        </p:nvSpPr>
        <p:spPr>
          <a:xfrm>
            <a:off x="3994430" y="3914589"/>
            <a:ext cx="966787" cy="1180820"/>
          </a:xfrm>
        </p:spPr>
        <p:txBody>
          <a:bodyPr/>
          <a:lstStyle/>
          <a:p>
            <a:pPr lvl="0"/>
            <a:endParaRPr lang="fr-FR" noProof="0" dirty="0"/>
          </a:p>
        </p:txBody>
      </p:sp>
      <p:sp>
        <p:nvSpPr>
          <p:cNvPr id="36" name="Espace réservé du texte 9"/>
          <p:cNvSpPr>
            <a:spLocks noGrp="1"/>
          </p:cNvSpPr>
          <p:nvPr>
            <p:ph type="body" sz="quarter" idx="29"/>
          </p:nvPr>
        </p:nvSpPr>
        <p:spPr>
          <a:xfrm>
            <a:off x="5764189" y="5163671"/>
            <a:ext cx="1527103"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7" name="Espace réservé pour une image  12"/>
          <p:cNvSpPr>
            <a:spLocks noGrp="1"/>
          </p:cNvSpPr>
          <p:nvPr>
            <p:ph type="pic" sz="quarter" idx="30"/>
          </p:nvPr>
        </p:nvSpPr>
        <p:spPr>
          <a:xfrm>
            <a:off x="5757488" y="3914589"/>
            <a:ext cx="966787" cy="1180820"/>
          </a:xfrm>
        </p:spPr>
        <p:txBody>
          <a:bodyPr/>
          <a:lstStyle/>
          <a:p>
            <a:pPr lvl="0"/>
            <a:endParaRPr lang="fr-FR" noProof="0" dirty="0"/>
          </a:p>
        </p:txBody>
      </p:sp>
      <p:sp>
        <p:nvSpPr>
          <p:cNvPr id="39" name="Espace réservé du texte 9"/>
          <p:cNvSpPr>
            <a:spLocks noGrp="1"/>
          </p:cNvSpPr>
          <p:nvPr>
            <p:ph type="body" sz="quarter" idx="31"/>
          </p:nvPr>
        </p:nvSpPr>
        <p:spPr>
          <a:xfrm>
            <a:off x="7534719" y="5163671"/>
            <a:ext cx="1429769" cy="655918"/>
          </a:xfrm>
        </p:spPr>
        <p:txBody>
          <a:bodyPr/>
          <a:lstStyle>
            <a:lvl1pPr>
              <a:lnSpc>
                <a:spcPts val="1200"/>
              </a:lnSpc>
              <a:spcBef>
                <a:spcPts val="0"/>
              </a:spcBef>
              <a:defRPr sz="1000" b="1">
                <a:solidFill>
                  <a:srgbClr val="000000"/>
                </a:solidFill>
              </a:defRPr>
            </a:lvl1pPr>
            <a:lvl2pPr>
              <a:lnSpc>
                <a:spcPts val="12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40" name="Espace réservé pour une image  12"/>
          <p:cNvSpPr>
            <a:spLocks noGrp="1"/>
          </p:cNvSpPr>
          <p:nvPr>
            <p:ph type="pic" sz="quarter" idx="32"/>
          </p:nvPr>
        </p:nvSpPr>
        <p:spPr>
          <a:xfrm>
            <a:off x="7528018" y="3914589"/>
            <a:ext cx="966787" cy="1180820"/>
          </a:xfrm>
        </p:spPr>
        <p:txBody>
          <a:bodyPr/>
          <a:lstStyle/>
          <a:p>
            <a:pPr lvl="0"/>
            <a:endParaRPr lang="fr-FR" noProof="0" dirty="0"/>
          </a:p>
        </p:txBody>
      </p:sp>
      <p:sp>
        <p:nvSpPr>
          <p:cNvPr id="46" name="Espace réservé de la date 2"/>
          <p:cNvSpPr>
            <a:spLocks noGrp="1"/>
          </p:cNvSpPr>
          <p:nvPr>
            <p:ph type="dt" sz="half" idx="33"/>
          </p:nvPr>
        </p:nvSpPr>
        <p:spPr/>
        <p:txBody>
          <a:bodyPr/>
          <a:lstStyle>
            <a:lvl1pPr>
              <a:defRPr/>
            </a:lvl1pPr>
          </a:lstStyle>
          <a:p>
            <a:pPr>
              <a:defRPr/>
            </a:pPr>
            <a:fld id="{E23B183F-7512-46F9-950A-3785A91F7A73}" type="datetime1">
              <a:rPr lang="fr-FR"/>
              <a:pPr>
                <a:defRPr/>
              </a:pPr>
              <a:t>29/10/2015</a:t>
            </a:fld>
            <a:endParaRPr lang="fr-FR"/>
          </a:p>
        </p:txBody>
      </p:sp>
      <p:sp>
        <p:nvSpPr>
          <p:cNvPr id="47" name="Espace réservé du numéro de diapositive 3"/>
          <p:cNvSpPr>
            <a:spLocks noGrp="1"/>
          </p:cNvSpPr>
          <p:nvPr>
            <p:ph type="sldNum" sz="quarter" idx="34"/>
          </p:nvPr>
        </p:nvSpPr>
        <p:spPr/>
        <p:txBody>
          <a:bodyPr/>
          <a:lstStyle>
            <a:lvl1pPr>
              <a:defRPr/>
            </a:lvl1pPr>
          </a:lstStyle>
          <a:p>
            <a:pPr>
              <a:defRPr/>
            </a:pPr>
            <a:fld id="{2497DD46-CFCC-4549-9E83-8E9C6F403F62}" type="slidenum">
              <a:rPr lang="fr-FR"/>
              <a:pPr>
                <a:defRPr/>
              </a:pPr>
              <a:t>‹N°›</a:t>
            </a:fld>
            <a:endParaRPr lang="fr-FR"/>
          </a:p>
        </p:txBody>
      </p:sp>
    </p:spTree>
    <p:extLst>
      <p:ext uri="{BB962C8B-B14F-4D97-AF65-F5344CB8AC3E}">
        <p14:creationId xmlns:p14="http://schemas.microsoft.com/office/powerpoint/2010/main" val="1511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cxnSp>
        <p:nvCxnSpPr>
          <p:cNvPr id="42" name="Connecteur droit 7"/>
          <p:cNvCxnSpPr>
            <a:cxnSpLocks noChangeShapeType="1"/>
          </p:cNvCxnSpPr>
          <p:nvPr userDrawn="1"/>
        </p:nvCxnSpPr>
        <p:spPr bwMode="auto">
          <a:xfrm flipH="1">
            <a:off x="407988" y="2727325"/>
            <a:ext cx="833278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3" name="Connecteur droit 11"/>
          <p:cNvCxnSpPr>
            <a:cxnSpLocks noChangeShapeType="1"/>
          </p:cNvCxnSpPr>
          <p:nvPr userDrawn="1"/>
        </p:nvCxnSpPr>
        <p:spPr bwMode="auto">
          <a:xfrm flipH="1">
            <a:off x="407988" y="4056063"/>
            <a:ext cx="833278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4" name="Connecteur droit 12"/>
          <p:cNvCxnSpPr>
            <a:cxnSpLocks noChangeShapeType="1"/>
          </p:cNvCxnSpPr>
          <p:nvPr userDrawn="1"/>
        </p:nvCxnSpPr>
        <p:spPr bwMode="auto">
          <a:xfrm flipH="1">
            <a:off x="407988" y="5408613"/>
            <a:ext cx="833278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re 1"/>
          <p:cNvSpPr>
            <a:spLocks noGrp="1"/>
          </p:cNvSpPr>
          <p:nvPr>
            <p:ph type="title"/>
          </p:nvPr>
        </p:nvSpPr>
        <p:spPr/>
        <p:txBody>
          <a:bodyPr/>
          <a:lstStyle/>
          <a:p>
            <a:r>
              <a:rPr lang="fr-FR" smtClean="0"/>
              <a:t>Cliquez et modifiez le titre</a:t>
            </a:r>
            <a:endParaRPr lang="fr-FR"/>
          </a:p>
        </p:txBody>
      </p:sp>
      <p:sp>
        <p:nvSpPr>
          <p:cNvPr id="7" name="Espace réservé du texte 6"/>
          <p:cNvSpPr>
            <a:spLocks noGrp="1"/>
          </p:cNvSpPr>
          <p:nvPr>
            <p:ph type="body" sz="quarter" idx="12"/>
          </p:nvPr>
        </p:nvSpPr>
        <p:spPr>
          <a:xfrm>
            <a:off x="399600" y="1134000"/>
            <a:ext cx="8266112" cy="360362"/>
          </a:xfrm>
        </p:spPr>
        <p:txBody>
          <a:bodyPr/>
          <a:lstStyle/>
          <a:p>
            <a:pPr lvl="0"/>
            <a:r>
              <a:rPr lang="fr-FR" dirty="0" smtClean="0"/>
              <a:t>Cliquez pour modifier les styles du texte du masque</a:t>
            </a:r>
            <a:endParaRPr lang="fr-FR" dirty="0"/>
          </a:p>
        </p:txBody>
      </p:sp>
      <p:sp>
        <p:nvSpPr>
          <p:cNvPr id="9" name="Espace réservé du texte 9"/>
          <p:cNvSpPr>
            <a:spLocks noGrp="1"/>
          </p:cNvSpPr>
          <p:nvPr>
            <p:ph type="body" sz="quarter" idx="13"/>
          </p:nvPr>
        </p:nvSpPr>
        <p:spPr>
          <a:xfrm>
            <a:off x="1147371" y="2078319"/>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0" name="Espace réservé pour une image  12"/>
          <p:cNvSpPr>
            <a:spLocks noGrp="1"/>
          </p:cNvSpPr>
          <p:nvPr>
            <p:ph type="pic" sz="quarter" idx="14"/>
          </p:nvPr>
        </p:nvSpPr>
        <p:spPr>
          <a:xfrm>
            <a:off x="410885" y="1763059"/>
            <a:ext cx="672352" cy="851648"/>
          </a:xfrm>
        </p:spPr>
        <p:txBody>
          <a:bodyPr/>
          <a:lstStyle/>
          <a:p>
            <a:pPr lvl="0"/>
            <a:endParaRPr lang="fr-FR" noProof="0" dirty="0"/>
          </a:p>
        </p:txBody>
      </p:sp>
      <p:sp>
        <p:nvSpPr>
          <p:cNvPr id="14" name="Espace réservé du texte 9"/>
          <p:cNvSpPr>
            <a:spLocks noGrp="1"/>
          </p:cNvSpPr>
          <p:nvPr>
            <p:ph type="body" sz="quarter" idx="15"/>
          </p:nvPr>
        </p:nvSpPr>
        <p:spPr>
          <a:xfrm>
            <a:off x="2835724" y="2078319"/>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5" name="Espace réservé pour une image  12"/>
          <p:cNvSpPr>
            <a:spLocks noGrp="1"/>
          </p:cNvSpPr>
          <p:nvPr>
            <p:ph type="pic" sz="quarter" idx="16"/>
          </p:nvPr>
        </p:nvSpPr>
        <p:spPr>
          <a:xfrm>
            <a:off x="2099238" y="1763059"/>
            <a:ext cx="672352" cy="851648"/>
          </a:xfrm>
        </p:spPr>
        <p:txBody>
          <a:bodyPr/>
          <a:lstStyle/>
          <a:p>
            <a:pPr lvl="0"/>
            <a:endParaRPr lang="fr-FR" noProof="0" dirty="0"/>
          </a:p>
        </p:txBody>
      </p:sp>
      <p:sp>
        <p:nvSpPr>
          <p:cNvPr id="16" name="Espace réservé du texte 9"/>
          <p:cNvSpPr>
            <a:spLocks noGrp="1"/>
          </p:cNvSpPr>
          <p:nvPr>
            <p:ph type="body" sz="quarter" idx="17"/>
          </p:nvPr>
        </p:nvSpPr>
        <p:spPr>
          <a:xfrm>
            <a:off x="4524077" y="2078319"/>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7" name="Espace réservé pour une image  12"/>
          <p:cNvSpPr>
            <a:spLocks noGrp="1"/>
          </p:cNvSpPr>
          <p:nvPr>
            <p:ph type="pic" sz="quarter" idx="18"/>
          </p:nvPr>
        </p:nvSpPr>
        <p:spPr>
          <a:xfrm>
            <a:off x="3787591" y="1763059"/>
            <a:ext cx="672352" cy="851648"/>
          </a:xfrm>
        </p:spPr>
        <p:txBody>
          <a:bodyPr/>
          <a:lstStyle/>
          <a:p>
            <a:pPr lvl="0"/>
            <a:endParaRPr lang="fr-FR" noProof="0" dirty="0"/>
          </a:p>
        </p:txBody>
      </p:sp>
      <p:sp>
        <p:nvSpPr>
          <p:cNvPr id="18" name="Espace réservé du texte 9"/>
          <p:cNvSpPr>
            <a:spLocks noGrp="1"/>
          </p:cNvSpPr>
          <p:nvPr>
            <p:ph type="body" sz="quarter" idx="19"/>
          </p:nvPr>
        </p:nvSpPr>
        <p:spPr>
          <a:xfrm>
            <a:off x="6204959" y="2078319"/>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19" name="Espace réservé pour une image  12"/>
          <p:cNvSpPr>
            <a:spLocks noGrp="1"/>
          </p:cNvSpPr>
          <p:nvPr>
            <p:ph type="pic" sz="quarter" idx="20"/>
          </p:nvPr>
        </p:nvSpPr>
        <p:spPr>
          <a:xfrm>
            <a:off x="5468473" y="1763059"/>
            <a:ext cx="672352" cy="851648"/>
          </a:xfrm>
        </p:spPr>
        <p:txBody>
          <a:bodyPr/>
          <a:lstStyle/>
          <a:p>
            <a:pPr lvl="0"/>
            <a:endParaRPr lang="fr-FR" noProof="0" dirty="0"/>
          </a:p>
        </p:txBody>
      </p:sp>
      <p:sp>
        <p:nvSpPr>
          <p:cNvPr id="20" name="Espace réservé du texte 9"/>
          <p:cNvSpPr>
            <a:spLocks noGrp="1"/>
          </p:cNvSpPr>
          <p:nvPr>
            <p:ph type="body" sz="quarter" idx="21"/>
          </p:nvPr>
        </p:nvSpPr>
        <p:spPr>
          <a:xfrm>
            <a:off x="7893312" y="2078319"/>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1" name="Espace réservé pour une image  12"/>
          <p:cNvSpPr>
            <a:spLocks noGrp="1"/>
          </p:cNvSpPr>
          <p:nvPr>
            <p:ph type="pic" sz="quarter" idx="22"/>
          </p:nvPr>
        </p:nvSpPr>
        <p:spPr>
          <a:xfrm>
            <a:off x="7156826" y="1763059"/>
            <a:ext cx="672352" cy="851648"/>
          </a:xfrm>
        </p:spPr>
        <p:txBody>
          <a:bodyPr/>
          <a:lstStyle/>
          <a:p>
            <a:pPr lvl="0"/>
            <a:endParaRPr lang="fr-FR" noProof="0" dirty="0"/>
          </a:p>
        </p:txBody>
      </p:sp>
      <p:sp>
        <p:nvSpPr>
          <p:cNvPr id="22" name="Espace réservé du texte 9"/>
          <p:cNvSpPr>
            <a:spLocks noGrp="1"/>
          </p:cNvSpPr>
          <p:nvPr>
            <p:ph type="body" sz="quarter" idx="23"/>
          </p:nvPr>
        </p:nvSpPr>
        <p:spPr>
          <a:xfrm>
            <a:off x="1147371" y="3415554"/>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3" name="Espace réservé pour une image  12"/>
          <p:cNvSpPr>
            <a:spLocks noGrp="1"/>
          </p:cNvSpPr>
          <p:nvPr>
            <p:ph type="pic" sz="quarter" idx="24"/>
          </p:nvPr>
        </p:nvSpPr>
        <p:spPr>
          <a:xfrm>
            <a:off x="410885" y="3100294"/>
            <a:ext cx="672352" cy="851648"/>
          </a:xfrm>
        </p:spPr>
        <p:txBody>
          <a:bodyPr/>
          <a:lstStyle/>
          <a:p>
            <a:pPr lvl="0"/>
            <a:endParaRPr lang="fr-FR" noProof="0" dirty="0"/>
          </a:p>
        </p:txBody>
      </p:sp>
      <p:sp>
        <p:nvSpPr>
          <p:cNvPr id="24" name="Espace réservé du texte 9"/>
          <p:cNvSpPr>
            <a:spLocks noGrp="1"/>
          </p:cNvSpPr>
          <p:nvPr>
            <p:ph type="body" sz="quarter" idx="25"/>
          </p:nvPr>
        </p:nvSpPr>
        <p:spPr>
          <a:xfrm>
            <a:off x="2835724" y="3415554"/>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5" name="Espace réservé pour une image  12"/>
          <p:cNvSpPr>
            <a:spLocks noGrp="1"/>
          </p:cNvSpPr>
          <p:nvPr>
            <p:ph type="pic" sz="quarter" idx="26"/>
          </p:nvPr>
        </p:nvSpPr>
        <p:spPr>
          <a:xfrm>
            <a:off x="2099238" y="3100294"/>
            <a:ext cx="672352" cy="851648"/>
          </a:xfrm>
        </p:spPr>
        <p:txBody>
          <a:bodyPr/>
          <a:lstStyle/>
          <a:p>
            <a:pPr lvl="0"/>
            <a:endParaRPr lang="fr-FR" noProof="0" dirty="0"/>
          </a:p>
        </p:txBody>
      </p:sp>
      <p:sp>
        <p:nvSpPr>
          <p:cNvPr id="26" name="Espace réservé du texte 9"/>
          <p:cNvSpPr>
            <a:spLocks noGrp="1"/>
          </p:cNvSpPr>
          <p:nvPr>
            <p:ph type="body" sz="quarter" idx="27"/>
          </p:nvPr>
        </p:nvSpPr>
        <p:spPr>
          <a:xfrm>
            <a:off x="4524077" y="3415554"/>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7" name="Espace réservé pour une image  12"/>
          <p:cNvSpPr>
            <a:spLocks noGrp="1"/>
          </p:cNvSpPr>
          <p:nvPr>
            <p:ph type="pic" sz="quarter" idx="28"/>
          </p:nvPr>
        </p:nvSpPr>
        <p:spPr>
          <a:xfrm>
            <a:off x="3787591" y="3100294"/>
            <a:ext cx="672352" cy="851648"/>
          </a:xfrm>
        </p:spPr>
        <p:txBody>
          <a:bodyPr/>
          <a:lstStyle/>
          <a:p>
            <a:pPr lvl="0"/>
            <a:endParaRPr lang="fr-FR" noProof="0" dirty="0"/>
          </a:p>
        </p:txBody>
      </p:sp>
      <p:sp>
        <p:nvSpPr>
          <p:cNvPr id="28" name="Espace réservé du texte 9"/>
          <p:cNvSpPr>
            <a:spLocks noGrp="1"/>
          </p:cNvSpPr>
          <p:nvPr>
            <p:ph type="body" sz="quarter" idx="29"/>
          </p:nvPr>
        </p:nvSpPr>
        <p:spPr>
          <a:xfrm>
            <a:off x="6204959" y="3415554"/>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29" name="Espace réservé pour une image  12"/>
          <p:cNvSpPr>
            <a:spLocks noGrp="1"/>
          </p:cNvSpPr>
          <p:nvPr>
            <p:ph type="pic" sz="quarter" idx="30"/>
          </p:nvPr>
        </p:nvSpPr>
        <p:spPr>
          <a:xfrm>
            <a:off x="5468473" y="3100294"/>
            <a:ext cx="672352" cy="851648"/>
          </a:xfrm>
        </p:spPr>
        <p:txBody>
          <a:bodyPr/>
          <a:lstStyle/>
          <a:p>
            <a:pPr lvl="0"/>
            <a:endParaRPr lang="fr-FR" noProof="0" dirty="0"/>
          </a:p>
        </p:txBody>
      </p:sp>
      <p:sp>
        <p:nvSpPr>
          <p:cNvPr id="30" name="Espace réservé du texte 9"/>
          <p:cNvSpPr>
            <a:spLocks noGrp="1"/>
          </p:cNvSpPr>
          <p:nvPr>
            <p:ph type="body" sz="quarter" idx="31"/>
          </p:nvPr>
        </p:nvSpPr>
        <p:spPr>
          <a:xfrm>
            <a:off x="7893312" y="3415554"/>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1" name="Espace réservé pour une image  12"/>
          <p:cNvSpPr>
            <a:spLocks noGrp="1"/>
          </p:cNvSpPr>
          <p:nvPr>
            <p:ph type="pic" sz="quarter" idx="32"/>
          </p:nvPr>
        </p:nvSpPr>
        <p:spPr>
          <a:xfrm>
            <a:off x="7156826" y="3100294"/>
            <a:ext cx="672352" cy="851648"/>
          </a:xfrm>
        </p:spPr>
        <p:txBody>
          <a:bodyPr/>
          <a:lstStyle/>
          <a:p>
            <a:pPr lvl="0"/>
            <a:endParaRPr lang="fr-FR" noProof="0" dirty="0"/>
          </a:p>
        </p:txBody>
      </p:sp>
      <p:sp>
        <p:nvSpPr>
          <p:cNvPr id="32" name="Espace réservé du texte 9"/>
          <p:cNvSpPr>
            <a:spLocks noGrp="1"/>
          </p:cNvSpPr>
          <p:nvPr>
            <p:ph type="body" sz="quarter" idx="33"/>
          </p:nvPr>
        </p:nvSpPr>
        <p:spPr>
          <a:xfrm>
            <a:off x="1147371" y="4760260"/>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3" name="Espace réservé pour une image  12"/>
          <p:cNvSpPr>
            <a:spLocks noGrp="1"/>
          </p:cNvSpPr>
          <p:nvPr>
            <p:ph type="pic" sz="quarter" idx="34"/>
          </p:nvPr>
        </p:nvSpPr>
        <p:spPr>
          <a:xfrm>
            <a:off x="410885" y="4445000"/>
            <a:ext cx="672352" cy="851648"/>
          </a:xfrm>
        </p:spPr>
        <p:txBody>
          <a:bodyPr/>
          <a:lstStyle/>
          <a:p>
            <a:pPr lvl="0"/>
            <a:endParaRPr lang="fr-FR" noProof="0" dirty="0"/>
          </a:p>
        </p:txBody>
      </p:sp>
      <p:sp>
        <p:nvSpPr>
          <p:cNvPr id="34" name="Espace réservé du texte 9"/>
          <p:cNvSpPr>
            <a:spLocks noGrp="1"/>
          </p:cNvSpPr>
          <p:nvPr>
            <p:ph type="body" sz="quarter" idx="35"/>
          </p:nvPr>
        </p:nvSpPr>
        <p:spPr>
          <a:xfrm>
            <a:off x="2835724" y="4760260"/>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5" name="Espace réservé pour une image  12"/>
          <p:cNvSpPr>
            <a:spLocks noGrp="1"/>
          </p:cNvSpPr>
          <p:nvPr>
            <p:ph type="pic" sz="quarter" idx="36"/>
          </p:nvPr>
        </p:nvSpPr>
        <p:spPr>
          <a:xfrm>
            <a:off x="2099238" y="4445000"/>
            <a:ext cx="672352" cy="851648"/>
          </a:xfrm>
        </p:spPr>
        <p:txBody>
          <a:bodyPr/>
          <a:lstStyle/>
          <a:p>
            <a:pPr lvl="0"/>
            <a:endParaRPr lang="fr-FR" noProof="0" dirty="0"/>
          </a:p>
        </p:txBody>
      </p:sp>
      <p:sp>
        <p:nvSpPr>
          <p:cNvPr id="36" name="Espace réservé du texte 9"/>
          <p:cNvSpPr>
            <a:spLocks noGrp="1"/>
          </p:cNvSpPr>
          <p:nvPr>
            <p:ph type="body" sz="quarter" idx="37"/>
          </p:nvPr>
        </p:nvSpPr>
        <p:spPr>
          <a:xfrm>
            <a:off x="4524077" y="4760260"/>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7" name="Espace réservé pour une image  12"/>
          <p:cNvSpPr>
            <a:spLocks noGrp="1"/>
          </p:cNvSpPr>
          <p:nvPr>
            <p:ph type="pic" sz="quarter" idx="38"/>
          </p:nvPr>
        </p:nvSpPr>
        <p:spPr>
          <a:xfrm>
            <a:off x="3787591" y="4445000"/>
            <a:ext cx="672352" cy="851648"/>
          </a:xfrm>
        </p:spPr>
        <p:txBody>
          <a:bodyPr/>
          <a:lstStyle/>
          <a:p>
            <a:pPr lvl="0"/>
            <a:endParaRPr lang="fr-FR" noProof="0" dirty="0"/>
          </a:p>
        </p:txBody>
      </p:sp>
      <p:sp>
        <p:nvSpPr>
          <p:cNvPr id="38" name="Espace réservé du texte 9"/>
          <p:cNvSpPr>
            <a:spLocks noGrp="1"/>
          </p:cNvSpPr>
          <p:nvPr>
            <p:ph type="body" sz="quarter" idx="39"/>
          </p:nvPr>
        </p:nvSpPr>
        <p:spPr>
          <a:xfrm>
            <a:off x="6204959" y="4760260"/>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39" name="Espace réservé pour une image  12"/>
          <p:cNvSpPr>
            <a:spLocks noGrp="1"/>
          </p:cNvSpPr>
          <p:nvPr>
            <p:ph type="pic" sz="quarter" idx="40"/>
          </p:nvPr>
        </p:nvSpPr>
        <p:spPr>
          <a:xfrm>
            <a:off x="5468473" y="4445000"/>
            <a:ext cx="672352" cy="851648"/>
          </a:xfrm>
        </p:spPr>
        <p:txBody>
          <a:bodyPr/>
          <a:lstStyle/>
          <a:p>
            <a:pPr lvl="0"/>
            <a:endParaRPr lang="fr-FR" noProof="0" dirty="0"/>
          </a:p>
        </p:txBody>
      </p:sp>
      <p:sp>
        <p:nvSpPr>
          <p:cNvPr id="40" name="Espace réservé du texte 9"/>
          <p:cNvSpPr>
            <a:spLocks noGrp="1"/>
          </p:cNvSpPr>
          <p:nvPr>
            <p:ph type="body" sz="quarter" idx="41"/>
          </p:nvPr>
        </p:nvSpPr>
        <p:spPr>
          <a:xfrm>
            <a:off x="7893312" y="4760260"/>
            <a:ext cx="794984" cy="528917"/>
          </a:xfrm>
        </p:spPr>
        <p:txBody>
          <a:bodyPr/>
          <a:lstStyle>
            <a:lvl1pPr>
              <a:lnSpc>
                <a:spcPts val="1100"/>
              </a:lnSpc>
              <a:spcBef>
                <a:spcPts val="0"/>
              </a:spcBef>
              <a:defRPr sz="900" b="1">
                <a:solidFill>
                  <a:srgbClr val="000000"/>
                </a:solidFill>
              </a:defRPr>
            </a:lvl1pPr>
            <a:lvl2pPr>
              <a:lnSpc>
                <a:spcPts val="1100"/>
              </a:lnSpc>
              <a:spcBef>
                <a:spcPts val="0"/>
              </a:spcBef>
              <a:defRPr sz="900">
                <a:solidFill>
                  <a:srgbClr val="000000"/>
                </a:solidFill>
              </a:defRPr>
            </a:lvl2pPr>
          </a:lstStyle>
          <a:p>
            <a:pPr lvl="0"/>
            <a:r>
              <a:rPr lang="fr-FR" dirty="0" smtClean="0"/>
              <a:t>Cliquez pour modifier les styles du texte du masque</a:t>
            </a:r>
          </a:p>
          <a:p>
            <a:pPr lvl="1"/>
            <a:r>
              <a:rPr lang="fr-FR" dirty="0" smtClean="0"/>
              <a:t>Deuxième niveau</a:t>
            </a:r>
            <a:endParaRPr lang="fr-FR" dirty="0"/>
          </a:p>
        </p:txBody>
      </p:sp>
      <p:sp>
        <p:nvSpPr>
          <p:cNvPr id="41" name="Espace réservé pour une image  12"/>
          <p:cNvSpPr>
            <a:spLocks noGrp="1"/>
          </p:cNvSpPr>
          <p:nvPr>
            <p:ph type="pic" sz="quarter" idx="42"/>
          </p:nvPr>
        </p:nvSpPr>
        <p:spPr>
          <a:xfrm>
            <a:off x="7156826" y="4445000"/>
            <a:ext cx="672352" cy="851648"/>
          </a:xfrm>
        </p:spPr>
        <p:txBody>
          <a:bodyPr/>
          <a:lstStyle/>
          <a:p>
            <a:pPr lvl="0"/>
            <a:endParaRPr lang="fr-FR" noProof="0" dirty="0"/>
          </a:p>
        </p:txBody>
      </p:sp>
      <p:sp>
        <p:nvSpPr>
          <p:cNvPr id="45" name="Espace réservé de la date 2"/>
          <p:cNvSpPr>
            <a:spLocks noGrp="1"/>
          </p:cNvSpPr>
          <p:nvPr>
            <p:ph type="dt" sz="half" idx="43"/>
          </p:nvPr>
        </p:nvSpPr>
        <p:spPr/>
        <p:txBody>
          <a:bodyPr/>
          <a:lstStyle>
            <a:lvl1pPr>
              <a:defRPr/>
            </a:lvl1pPr>
          </a:lstStyle>
          <a:p>
            <a:pPr>
              <a:defRPr/>
            </a:pPr>
            <a:fld id="{9AFD8FD6-0B60-451E-9A69-55849B6E71DF}" type="datetime1">
              <a:rPr lang="fr-FR"/>
              <a:pPr>
                <a:defRPr/>
              </a:pPr>
              <a:t>29/10/2015</a:t>
            </a:fld>
            <a:endParaRPr lang="fr-FR"/>
          </a:p>
        </p:txBody>
      </p:sp>
      <p:sp>
        <p:nvSpPr>
          <p:cNvPr id="46" name="Espace réservé du numéro de diapositive 3"/>
          <p:cNvSpPr>
            <a:spLocks noGrp="1"/>
          </p:cNvSpPr>
          <p:nvPr>
            <p:ph type="sldNum" sz="quarter" idx="44"/>
          </p:nvPr>
        </p:nvSpPr>
        <p:spPr/>
        <p:txBody>
          <a:bodyPr/>
          <a:lstStyle>
            <a:lvl1pPr>
              <a:defRPr/>
            </a:lvl1pPr>
          </a:lstStyle>
          <a:p>
            <a:pPr>
              <a:defRPr/>
            </a:pPr>
            <a:fld id="{525C2F7F-BC3C-4E62-85FE-7D7721B875D9}" type="slidenum">
              <a:rPr lang="fr-FR"/>
              <a:pPr>
                <a:defRPr/>
              </a:pPr>
              <a:t>‹N°›</a:t>
            </a:fld>
            <a:endParaRPr lang="fr-FR"/>
          </a:p>
        </p:txBody>
      </p:sp>
    </p:spTree>
    <p:extLst>
      <p:ext uri="{BB962C8B-B14F-4D97-AF65-F5344CB8AC3E}">
        <p14:creationId xmlns:p14="http://schemas.microsoft.com/office/powerpoint/2010/main" val="297535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cxnSp>
        <p:nvCxnSpPr>
          <p:cNvPr id="26" name="Connecteur droit 6"/>
          <p:cNvCxnSpPr>
            <a:cxnSpLocks noChangeShapeType="1"/>
          </p:cNvCxnSpPr>
          <p:nvPr userDrawn="1"/>
        </p:nvCxnSpPr>
        <p:spPr bwMode="auto">
          <a:xfrm flipH="1">
            <a:off x="400050" y="3362325"/>
            <a:ext cx="833437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7" name="Connecteur droit 16"/>
          <p:cNvCxnSpPr>
            <a:cxnSpLocks noChangeShapeType="1"/>
          </p:cNvCxnSpPr>
          <p:nvPr userDrawn="1"/>
        </p:nvCxnSpPr>
        <p:spPr bwMode="auto">
          <a:xfrm flipH="1">
            <a:off x="400050" y="5348288"/>
            <a:ext cx="833437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2"/>
          </p:nvPr>
        </p:nvSpPr>
        <p:spPr>
          <a:xfrm>
            <a:off x="399600" y="1134000"/>
            <a:ext cx="8266112" cy="360362"/>
          </a:xfrm>
        </p:spPr>
        <p:txBody>
          <a:bodyPr/>
          <a:lstStyle/>
          <a:p>
            <a:pPr lvl="0"/>
            <a:r>
              <a:rPr lang="fr-FR" dirty="0" smtClean="0"/>
              <a:t>Cliquez pour modifier les styles du texte du masque</a:t>
            </a:r>
            <a:endParaRPr lang="fr-FR" dirty="0"/>
          </a:p>
        </p:txBody>
      </p:sp>
      <p:sp>
        <p:nvSpPr>
          <p:cNvPr id="9" name="Espace réservé pour une image  8"/>
          <p:cNvSpPr>
            <a:spLocks noGrp="1"/>
          </p:cNvSpPr>
          <p:nvPr>
            <p:ph type="pic" sz="quarter" idx="13"/>
          </p:nvPr>
        </p:nvSpPr>
        <p:spPr>
          <a:xfrm>
            <a:off x="400051" y="2017059"/>
            <a:ext cx="929714" cy="1210236"/>
          </a:xfrm>
        </p:spPr>
        <p:txBody>
          <a:bodyPr/>
          <a:lstStyle/>
          <a:p>
            <a:pPr lvl="0"/>
            <a:endParaRPr lang="fr-FR" noProof="0" dirty="0"/>
          </a:p>
        </p:txBody>
      </p:sp>
      <p:sp>
        <p:nvSpPr>
          <p:cNvPr id="10" name="Espace réservé du texte 13"/>
          <p:cNvSpPr>
            <a:spLocks noGrp="1"/>
          </p:cNvSpPr>
          <p:nvPr>
            <p:ph type="body" sz="quarter" idx="14"/>
          </p:nvPr>
        </p:nvSpPr>
        <p:spPr>
          <a:xfrm>
            <a:off x="1419412" y="2017059"/>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11" name="Espace réservé pour une image  8"/>
          <p:cNvSpPr>
            <a:spLocks noGrp="1"/>
          </p:cNvSpPr>
          <p:nvPr>
            <p:ph type="pic" sz="quarter" idx="15"/>
          </p:nvPr>
        </p:nvSpPr>
        <p:spPr>
          <a:xfrm>
            <a:off x="2484345" y="2017059"/>
            <a:ext cx="929714" cy="1210236"/>
          </a:xfrm>
        </p:spPr>
        <p:txBody>
          <a:bodyPr/>
          <a:lstStyle/>
          <a:p>
            <a:pPr lvl="0"/>
            <a:endParaRPr lang="fr-FR" noProof="0" dirty="0"/>
          </a:p>
        </p:txBody>
      </p:sp>
      <p:sp>
        <p:nvSpPr>
          <p:cNvPr id="12" name="Espace réservé du texte 13"/>
          <p:cNvSpPr>
            <a:spLocks noGrp="1"/>
          </p:cNvSpPr>
          <p:nvPr>
            <p:ph type="body" sz="quarter" idx="16"/>
          </p:nvPr>
        </p:nvSpPr>
        <p:spPr>
          <a:xfrm>
            <a:off x="3503706" y="2017059"/>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13" name="Espace réservé pour une image  8"/>
          <p:cNvSpPr>
            <a:spLocks noGrp="1"/>
          </p:cNvSpPr>
          <p:nvPr>
            <p:ph type="pic" sz="quarter" idx="17"/>
          </p:nvPr>
        </p:nvSpPr>
        <p:spPr>
          <a:xfrm>
            <a:off x="4583580" y="2017059"/>
            <a:ext cx="929714" cy="1210236"/>
          </a:xfrm>
        </p:spPr>
        <p:txBody>
          <a:bodyPr/>
          <a:lstStyle/>
          <a:p>
            <a:pPr lvl="0"/>
            <a:endParaRPr lang="fr-FR" noProof="0" dirty="0"/>
          </a:p>
        </p:txBody>
      </p:sp>
      <p:sp>
        <p:nvSpPr>
          <p:cNvPr id="14" name="Espace réservé du texte 13"/>
          <p:cNvSpPr>
            <a:spLocks noGrp="1"/>
          </p:cNvSpPr>
          <p:nvPr>
            <p:ph type="body" sz="quarter" idx="18"/>
          </p:nvPr>
        </p:nvSpPr>
        <p:spPr>
          <a:xfrm>
            <a:off x="5602941" y="2017059"/>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15" name="Espace réservé pour une image  8"/>
          <p:cNvSpPr>
            <a:spLocks noGrp="1"/>
          </p:cNvSpPr>
          <p:nvPr>
            <p:ph type="pic" sz="quarter" idx="19"/>
          </p:nvPr>
        </p:nvSpPr>
        <p:spPr>
          <a:xfrm>
            <a:off x="6682815" y="2017059"/>
            <a:ext cx="929714" cy="1210236"/>
          </a:xfrm>
        </p:spPr>
        <p:txBody>
          <a:bodyPr/>
          <a:lstStyle/>
          <a:p>
            <a:pPr lvl="0"/>
            <a:endParaRPr lang="fr-FR" noProof="0" dirty="0"/>
          </a:p>
        </p:txBody>
      </p:sp>
      <p:sp>
        <p:nvSpPr>
          <p:cNvPr id="16" name="Espace réservé du texte 13"/>
          <p:cNvSpPr>
            <a:spLocks noGrp="1"/>
          </p:cNvSpPr>
          <p:nvPr>
            <p:ph type="body" sz="quarter" idx="20"/>
          </p:nvPr>
        </p:nvSpPr>
        <p:spPr>
          <a:xfrm>
            <a:off x="7702176" y="2017059"/>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pour une image  8"/>
          <p:cNvSpPr>
            <a:spLocks noGrp="1"/>
          </p:cNvSpPr>
          <p:nvPr>
            <p:ph type="pic" sz="quarter" idx="21"/>
          </p:nvPr>
        </p:nvSpPr>
        <p:spPr>
          <a:xfrm>
            <a:off x="400051" y="4004236"/>
            <a:ext cx="929714" cy="1210236"/>
          </a:xfrm>
        </p:spPr>
        <p:txBody>
          <a:bodyPr/>
          <a:lstStyle/>
          <a:p>
            <a:pPr lvl="0"/>
            <a:endParaRPr lang="fr-FR" noProof="0" dirty="0"/>
          </a:p>
        </p:txBody>
      </p:sp>
      <p:sp>
        <p:nvSpPr>
          <p:cNvPr id="19" name="Espace réservé du texte 13"/>
          <p:cNvSpPr>
            <a:spLocks noGrp="1"/>
          </p:cNvSpPr>
          <p:nvPr>
            <p:ph type="body" sz="quarter" idx="22"/>
          </p:nvPr>
        </p:nvSpPr>
        <p:spPr>
          <a:xfrm>
            <a:off x="1419412" y="4004236"/>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pour une image  8"/>
          <p:cNvSpPr>
            <a:spLocks noGrp="1"/>
          </p:cNvSpPr>
          <p:nvPr>
            <p:ph type="pic" sz="quarter" idx="23"/>
          </p:nvPr>
        </p:nvSpPr>
        <p:spPr>
          <a:xfrm>
            <a:off x="2484345" y="4004236"/>
            <a:ext cx="929714" cy="1210236"/>
          </a:xfrm>
        </p:spPr>
        <p:txBody>
          <a:bodyPr/>
          <a:lstStyle/>
          <a:p>
            <a:pPr lvl="0"/>
            <a:endParaRPr lang="fr-FR" noProof="0" dirty="0"/>
          </a:p>
        </p:txBody>
      </p:sp>
      <p:sp>
        <p:nvSpPr>
          <p:cNvPr id="21" name="Espace réservé du texte 13"/>
          <p:cNvSpPr>
            <a:spLocks noGrp="1"/>
          </p:cNvSpPr>
          <p:nvPr>
            <p:ph type="body" sz="quarter" idx="24"/>
          </p:nvPr>
        </p:nvSpPr>
        <p:spPr>
          <a:xfrm>
            <a:off x="3503706" y="4004236"/>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22" name="Espace réservé pour une image  8"/>
          <p:cNvSpPr>
            <a:spLocks noGrp="1"/>
          </p:cNvSpPr>
          <p:nvPr>
            <p:ph type="pic" sz="quarter" idx="25"/>
          </p:nvPr>
        </p:nvSpPr>
        <p:spPr>
          <a:xfrm>
            <a:off x="4583580" y="4004236"/>
            <a:ext cx="929714" cy="1210236"/>
          </a:xfrm>
        </p:spPr>
        <p:txBody>
          <a:bodyPr/>
          <a:lstStyle/>
          <a:p>
            <a:pPr lvl="0"/>
            <a:endParaRPr lang="fr-FR" noProof="0" dirty="0"/>
          </a:p>
        </p:txBody>
      </p:sp>
      <p:sp>
        <p:nvSpPr>
          <p:cNvPr id="23" name="Espace réservé du texte 13"/>
          <p:cNvSpPr>
            <a:spLocks noGrp="1"/>
          </p:cNvSpPr>
          <p:nvPr>
            <p:ph type="body" sz="quarter" idx="26"/>
          </p:nvPr>
        </p:nvSpPr>
        <p:spPr>
          <a:xfrm>
            <a:off x="5602941" y="4004236"/>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24" name="Espace réservé pour une image  8"/>
          <p:cNvSpPr>
            <a:spLocks noGrp="1"/>
          </p:cNvSpPr>
          <p:nvPr>
            <p:ph type="pic" sz="quarter" idx="27"/>
          </p:nvPr>
        </p:nvSpPr>
        <p:spPr>
          <a:xfrm>
            <a:off x="6682815" y="4004236"/>
            <a:ext cx="929714" cy="1210236"/>
          </a:xfrm>
        </p:spPr>
        <p:txBody>
          <a:bodyPr/>
          <a:lstStyle/>
          <a:p>
            <a:pPr lvl="0"/>
            <a:endParaRPr lang="fr-FR" noProof="0" dirty="0"/>
          </a:p>
        </p:txBody>
      </p:sp>
      <p:sp>
        <p:nvSpPr>
          <p:cNvPr id="25" name="Espace réservé du texte 13"/>
          <p:cNvSpPr>
            <a:spLocks noGrp="1"/>
          </p:cNvSpPr>
          <p:nvPr>
            <p:ph type="body" sz="quarter" idx="28"/>
          </p:nvPr>
        </p:nvSpPr>
        <p:spPr>
          <a:xfrm>
            <a:off x="7702176" y="4004236"/>
            <a:ext cx="993587" cy="1224616"/>
          </a:xfrm>
        </p:spPr>
        <p:txBody>
          <a:bodyPr anchor="b"/>
          <a:lstStyle>
            <a:lvl1pPr>
              <a:lnSpc>
                <a:spcPts val="1200"/>
              </a:lnSpc>
              <a:spcBef>
                <a:spcPts val="0"/>
              </a:spcBef>
              <a:defRPr sz="1000" b="1">
                <a:solidFill>
                  <a:schemeClr val="tx1"/>
                </a:solidFill>
              </a:defRPr>
            </a:lvl1pPr>
            <a:lvl2pPr>
              <a:lnSpc>
                <a:spcPts val="1200"/>
              </a:lnSpc>
              <a:spcBef>
                <a:spcPts val="0"/>
              </a:spcBef>
              <a:defRPr sz="900">
                <a:solidFill>
                  <a:schemeClr val="tx1"/>
                </a:solidFill>
              </a:defRPr>
            </a:lvl2pPr>
          </a:lstStyle>
          <a:p>
            <a:pPr lvl="0"/>
            <a:r>
              <a:rPr lang="fr-FR" dirty="0" smtClean="0"/>
              <a:t>Cliquez pour modifier les styles du texte du masque</a:t>
            </a:r>
          </a:p>
          <a:p>
            <a:pPr lvl="1"/>
            <a:r>
              <a:rPr lang="fr-FR" dirty="0" smtClean="0"/>
              <a:t>Deuxième niveau</a:t>
            </a:r>
          </a:p>
        </p:txBody>
      </p:sp>
      <p:sp>
        <p:nvSpPr>
          <p:cNvPr id="28" name="Espace réservé de la date 2"/>
          <p:cNvSpPr>
            <a:spLocks noGrp="1"/>
          </p:cNvSpPr>
          <p:nvPr>
            <p:ph type="dt" sz="half" idx="29"/>
          </p:nvPr>
        </p:nvSpPr>
        <p:spPr/>
        <p:txBody>
          <a:bodyPr/>
          <a:lstStyle>
            <a:lvl1pPr>
              <a:defRPr/>
            </a:lvl1pPr>
          </a:lstStyle>
          <a:p>
            <a:pPr>
              <a:defRPr/>
            </a:pPr>
            <a:fld id="{9BD2B865-45AF-4288-81A8-C4F5FE843B30}" type="datetime1">
              <a:rPr lang="fr-FR"/>
              <a:pPr>
                <a:defRPr/>
              </a:pPr>
              <a:t>29/10/2015</a:t>
            </a:fld>
            <a:endParaRPr lang="fr-FR"/>
          </a:p>
        </p:txBody>
      </p:sp>
      <p:sp>
        <p:nvSpPr>
          <p:cNvPr id="29" name="Espace réservé du numéro de diapositive 3"/>
          <p:cNvSpPr>
            <a:spLocks noGrp="1"/>
          </p:cNvSpPr>
          <p:nvPr>
            <p:ph type="sldNum" sz="quarter" idx="30"/>
          </p:nvPr>
        </p:nvSpPr>
        <p:spPr/>
        <p:txBody>
          <a:bodyPr/>
          <a:lstStyle>
            <a:lvl1pPr>
              <a:defRPr/>
            </a:lvl1pPr>
          </a:lstStyle>
          <a:p>
            <a:pPr>
              <a:defRPr/>
            </a:pPr>
            <a:fld id="{8ABDE855-1928-438D-B9D6-CFE4BC556743}" type="slidenum">
              <a:rPr lang="fr-FR"/>
              <a:pPr>
                <a:defRPr/>
              </a:pPr>
              <a:t>‹N°›</a:t>
            </a:fld>
            <a:endParaRPr lang="fr-FR"/>
          </a:p>
        </p:txBody>
      </p:sp>
    </p:spTree>
    <p:extLst>
      <p:ext uri="{BB962C8B-B14F-4D97-AF65-F5344CB8AC3E}">
        <p14:creationId xmlns:p14="http://schemas.microsoft.com/office/powerpoint/2010/main" val="134924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2" descr="Logo-NATIXIS_AM.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81913" y="6273800"/>
            <a:ext cx="1082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ChangeArrowheads="1"/>
          </p:cNvSpPr>
          <p:nvPr userDrawn="1"/>
        </p:nvSpPr>
        <p:spPr bwMode="auto">
          <a:xfrm>
            <a:off x="407988" y="6207125"/>
            <a:ext cx="7059612" cy="361950"/>
          </a:xfrm>
          <a:prstGeom prst="rect">
            <a:avLst/>
          </a:prstGeom>
          <a:solidFill>
            <a:srgbClr val="5923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p>
        </p:txBody>
      </p:sp>
      <p:sp>
        <p:nvSpPr>
          <p:cNvPr id="1028" name="Rectangle 2"/>
          <p:cNvSpPr>
            <a:spLocks noGrp="1" noChangeArrowheads="1"/>
          </p:cNvSpPr>
          <p:nvPr>
            <p:ph type="title"/>
          </p:nvPr>
        </p:nvSpPr>
        <p:spPr bwMode="auto">
          <a:xfrm>
            <a:off x="417513" y="381000"/>
            <a:ext cx="8308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et modifiez le titre</a:t>
            </a:r>
          </a:p>
        </p:txBody>
      </p:sp>
      <p:sp>
        <p:nvSpPr>
          <p:cNvPr id="1029" name="Rectangle 3"/>
          <p:cNvSpPr>
            <a:spLocks noGrp="1" noChangeArrowheads="1"/>
          </p:cNvSpPr>
          <p:nvPr>
            <p:ph type="body" idx="1"/>
          </p:nvPr>
        </p:nvSpPr>
        <p:spPr bwMode="auto">
          <a:xfrm>
            <a:off x="415925" y="1352550"/>
            <a:ext cx="8310563"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847725" y="6330950"/>
            <a:ext cx="885825" cy="158750"/>
          </a:xfrm>
          <a:prstGeom prst="rect">
            <a:avLst/>
          </a:prstGeom>
          <a:noFill/>
          <a:ln>
            <a:noFill/>
          </a:ln>
          <a:extLst>
            <a:ext uri="{FAA26D3D-D897-4be2-8F04-BA451C77F1D7}"/>
          </a:extLst>
        </p:spPr>
        <p:txBody>
          <a:bodyPr vert="horz" wrap="square" lIns="0" tIns="0" rIns="0" bIns="0" numCol="1" anchor="t" anchorCtr="0" compatLnSpc="1">
            <a:prstTxWarp prst="textNoShape">
              <a:avLst/>
            </a:prstTxWarp>
          </a:bodyPr>
          <a:lstStyle>
            <a:lvl1pPr eaLnBrk="0" hangingPunct="0">
              <a:defRPr sz="800">
                <a:solidFill>
                  <a:schemeClr val="bg1"/>
                </a:solidFill>
                <a:latin typeface="+mn-lt"/>
                <a:ea typeface="ＭＳ Ｐゴシック" charset="0"/>
                <a:cs typeface="+mn-cs"/>
              </a:defRPr>
            </a:lvl1pPr>
          </a:lstStyle>
          <a:p>
            <a:pPr>
              <a:defRPr/>
            </a:pPr>
            <a:fld id="{DF6F8096-5A65-41CF-8754-4A8A7EADCBD8}" type="datetime1">
              <a:rPr lang="fr-FR"/>
              <a:pPr>
                <a:defRPr/>
              </a:pPr>
              <a:t>29/10/2015</a:t>
            </a:fld>
            <a:endParaRPr lang="fr-FR"/>
          </a:p>
        </p:txBody>
      </p:sp>
      <p:sp>
        <p:nvSpPr>
          <p:cNvPr id="3" name="Rectangle 4"/>
          <p:cNvSpPr>
            <a:spLocks noGrp="1" noChangeArrowheads="1"/>
          </p:cNvSpPr>
          <p:nvPr>
            <p:ph type="dt" sz="half" idx="2"/>
          </p:nvPr>
        </p:nvSpPr>
        <p:spPr bwMode="auto">
          <a:xfrm>
            <a:off x="847725" y="6330950"/>
            <a:ext cx="885825" cy="158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800">
                <a:solidFill>
                  <a:schemeClr val="bg1"/>
                </a:solidFill>
                <a:latin typeface="+mn-lt"/>
                <a:ea typeface="ＭＳ Ｐゴシック" charset="0"/>
                <a:cs typeface="+mn-cs"/>
              </a:defRPr>
            </a:lvl1pPr>
          </a:lstStyle>
          <a:p>
            <a:pPr>
              <a:defRPr/>
            </a:pPr>
            <a:fld id="{7330D2D5-D5E1-4C64-BBC7-567C92B57C43}" type="datetime1">
              <a:rPr lang="fr-FR"/>
              <a:pPr>
                <a:defRPr/>
              </a:pPr>
              <a:t>29/10/2015</a:t>
            </a:fld>
            <a:endParaRPr lang="fr-FR"/>
          </a:p>
        </p:txBody>
      </p:sp>
      <p:sp>
        <p:nvSpPr>
          <p:cNvPr id="1030" name="Rectangle 6"/>
          <p:cNvSpPr>
            <a:spLocks noGrp="1" noChangeArrowheads="1"/>
          </p:cNvSpPr>
          <p:nvPr>
            <p:ph type="sldNum" sz="quarter" idx="4"/>
          </p:nvPr>
        </p:nvSpPr>
        <p:spPr bwMode="auto">
          <a:xfrm>
            <a:off x="481013" y="6330950"/>
            <a:ext cx="203200" cy="139700"/>
          </a:xfrm>
          <a:prstGeom prst="rect">
            <a:avLst/>
          </a:prstGeom>
          <a:noFill/>
          <a:ln>
            <a:noFill/>
          </a:ln>
          <a:extLst>
            <a:ext uri="{FAA26D3D-D897-4be2-8F04-BA451C77F1D7}"/>
          </a:extLst>
        </p:spPr>
        <p:txBody>
          <a:bodyPr vert="horz" wrap="square" lIns="0" tIns="0" rIns="0" bIns="0" numCol="1" anchor="t" anchorCtr="0" compatLnSpc="1">
            <a:prstTxWarp prst="textNoShape">
              <a:avLst/>
            </a:prstTxWarp>
          </a:bodyPr>
          <a:lstStyle>
            <a:lvl1pPr algn="r" eaLnBrk="0" hangingPunct="0">
              <a:defRPr sz="800">
                <a:solidFill>
                  <a:schemeClr val="bg1"/>
                </a:solidFill>
                <a:latin typeface="+mn-lt"/>
                <a:ea typeface="ＭＳ Ｐゴシック" charset="0"/>
                <a:cs typeface="+mn-cs"/>
              </a:defRPr>
            </a:lvl1pPr>
          </a:lstStyle>
          <a:p>
            <a:pPr>
              <a:defRPr/>
            </a:pPr>
            <a:fld id="{9806F933-008C-43CB-BF82-B3FCCC37FB3A}" type="slidenum">
              <a:rPr lang="fr-FR"/>
              <a:pPr>
                <a:defRPr/>
              </a:pPr>
              <a:t>‹N°›</a:t>
            </a:fld>
            <a:endParaRPr lang="fr-FR"/>
          </a:p>
        </p:txBody>
      </p:sp>
      <p:sp>
        <p:nvSpPr>
          <p:cNvPr id="1033" name="Line 12"/>
          <p:cNvSpPr>
            <a:spLocks noChangeShapeType="1"/>
          </p:cNvSpPr>
          <p:nvPr userDrawn="1"/>
        </p:nvSpPr>
        <p:spPr bwMode="auto">
          <a:xfrm>
            <a:off x="407988" y="798513"/>
            <a:ext cx="8326437" cy="0"/>
          </a:xfrm>
          <a:prstGeom prst="line">
            <a:avLst/>
          </a:prstGeom>
          <a:noFill/>
          <a:ln w="15875">
            <a:solidFill>
              <a:srgbClr val="007E9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34" name="Line 15"/>
          <p:cNvSpPr>
            <a:spLocks noChangeShapeType="1"/>
          </p:cNvSpPr>
          <p:nvPr userDrawn="1"/>
        </p:nvSpPr>
        <p:spPr bwMode="auto">
          <a:xfrm>
            <a:off x="762000" y="6321425"/>
            <a:ext cx="0" cy="1365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iming>
    <p:tnLst>
      <p:par>
        <p:cTn id="1" dur="indefinite" restart="never" nodeType="tmRoot"/>
      </p:par>
    </p:tnLst>
  </p:timing>
  <p:hf hdr="0" ftr="0"/>
  <p:txStyles>
    <p:titleStyle>
      <a:lvl1pPr algn="l" rtl="0" eaLnBrk="0" fontAlgn="base" hangingPunct="0">
        <a:spcBef>
          <a:spcPct val="0"/>
        </a:spcBef>
        <a:spcAft>
          <a:spcPct val="0"/>
        </a:spcAft>
        <a:defRPr sz="2200">
          <a:solidFill>
            <a:srgbClr val="007E94"/>
          </a:solidFill>
          <a:latin typeface="+mj-lt"/>
          <a:ea typeface="+mj-ea"/>
          <a:cs typeface="+mj-cs"/>
        </a:defRPr>
      </a:lvl1pPr>
      <a:lvl2pPr algn="l" rtl="0" eaLnBrk="0" fontAlgn="base" hangingPunct="0">
        <a:spcBef>
          <a:spcPct val="0"/>
        </a:spcBef>
        <a:spcAft>
          <a:spcPct val="0"/>
        </a:spcAft>
        <a:defRPr sz="2200">
          <a:solidFill>
            <a:srgbClr val="007E94"/>
          </a:solidFill>
          <a:latin typeface="Verdana" charset="0"/>
          <a:ea typeface="ＭＳ Ｐゴシック" charset="0"/>
          <a:cs typeface="ＭＳ Ｐゴシック" charset="0"/>
        </a:defRPr>
      </a:lvl2pPr>
      <a:lvl3pPr algn="l" rtl="0" eaLnBrk="0" fontAlgn="base" hangingPunct="0">
        <a:spcBef>
          <a:spcPct val="0"/>
        </a:spcBef>
        <a:spcAft>
          <a:spcPct val="0"/>
        </a:spcAft>
        <a:defRPr sz="2200">
          <a:solidFill>
            <a:srgbClr val="007E94"/>
          </a:solidFill>
          <a:latin typeface="Verdana" charset="0"/>
          <a:ea typeface="ＭＳ Ｐゴシック" charset="0"/>
          <a:cs typeface="ＭＳ Ｐゴシック" charset="0"/>
        </a:defRPr>
      </a:lvl3pPr>
      <a:lvl4pPr algn="l" rtl="0" eaLnBrk="0" fontAlgn="base" hangingPunct="0">
        <a:spcBef>
          <a:spcPct val="0"/>
        </a:spcBef>
        <a:spcAft>
          <a:spcPct val="0"/>
        </a:spcAft>
        <a:defRPr sz="2200">
          <a:solidFill>
            <a:srgbClr val="007E94"/>
          </a:solidFill>
          <a:latin typeface="Verdana" charset="0"/>
          <a:ea typeface="ＭＳ Ｐゴシック" charset="0"/>
          <a:cs typeface="ＭＳ Ｐゴシック" charset="0"/>
        </a:defRPr>
      </a:lvl4pPr>
      <a:lvl5pPr algn="l" rtl="0" eaLnBrk="0" fontAlgn="base" hangingPunct="0">
        <a:spcBef>
          <a:spcPct val="0"/>
        </a:spcBef>
        <a:spcAft>
          <a:spcPct val="0"/>
        </a:spcAft>
        <a:defRPr sz="2200">
          <a:solidFill>
            <a:srgbClr val="007E94"/>
          </a:solidFill>
          <a:latin typeface="Verdana" charset="0"/>
          <a:ea typeface="ＭＳ Ｐゴシック" charset="0"/>
          <a:cs typeface="ＭＳ Ｐゴシック" charset="0"/>
        </a:defRPr>
      </a:lvl5pPr>
      <a:lvl6pPr marL="457200" algn="l" rtl="0" fontAlgn="base">
        <a:spcBef>
          <a:spcPct val="0"/>
        </a:spcBef>
        <a:spcAft>
          <a:spcPct val="0"/>
        </a:spcAft>
        <a:defRPr sz="2200">
          <a:solidFill>
            <a:schemeClr val="tx2"/>
          </a:solidFill>
          <a:latin typeface="Verdana" charset="0"/>
          <a:ea typeface="ＭＳ Ｐゴシック" charset="0"/>
          <a:cs typeface="ＭＳ Ｐゴシック" charset="0"/>
        </a:defRPr>
      </a:lvl6pPr>
      <a:lvl7pPr marL="914400" algn="l" rtl="0" fontAlgn="base">
        <a:spcBef>
          <a:spcPct val="0"/>
        </a:spcBef>
        <a:spcAft>
          <a:spcPct val="0"/>
        </a:spcAft>
        <a:defRPr sz="2200">
          <a:solidFill>
            <a:schemeClr val="tx2"/>
          </a:solidFill>
          <a:latin typeface="Verdana" charset="0"/>
          <a:ea typeface="ＭＳ Ｐゴシック" charset="0"/>
          <a:cs typeface="ＭＳ Ｐゴシック" charset="0"/>
        </a:defRPr>
      </a:lvl7pPr>
      <a:lvl8pPr marL="1371600" algn="l" rtl="0" fontAlgn="base">
        <a:spcBef>
          <a:spcPct val="0"/>
        </a:spcBef>
        <a:spcAft>
          <a:spcPct val="0"/>
        </a:spcAft>
        <a:defRPr sz="2200">
          <a:solidFill>
            <a:schemeClr val="tx2"/>
          </a:solidFill>
          <a:latin typeface="Verdana" charset="0"/>
          <a:ea typeface="ＭＳ Ｐゴシック" charset="0"/>
          <a:cs typeface="ＭＳ Ｐゴシック" charset="0"/>
        </a:defRPr>
      </a:lvl8pPr>
      <a:lvl9pPr marL="1828800" algn="l" rtl="0" fontAlgn="base">
        <a:spcBef>
          <a:spcPct val="0"/>
        </a:spcBef>
        <a:spcAft>
          <a:spcPct val="0"/>
        </a:spcAft>
        <a:defRPr sz="2200">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defRPr>
          <a:solidFill>
            <a:srgbClr val="007E94"/>
          </a:solidFill>
          <a:latin typeface="+mn-lt"/>
          <a:ea typeface="+mn-ea"/>
          <a:cs typeface="+mn-cs"/>
        </a:defRPr>
      </a:lvl1pPr>
      <a:lvl2pPr marL="1588" indent="455613" algn="l" rtl="0" eaLnBrk="0" fontAlgn="base" hangingPunct="0">
        <a:lnSpc>
          <a:spcPts val="1900"/>
        </a:lnSpc>
        <a:spcBef>
          <a:spcPct val="40000"/>
        </a:spcBef>
        <a:spcAft>
          <a:spcPct val="0"/>
        </a:spcAft>
        <a:defRPr sz="1500">
          <a:solidFill>
            <a:schemeClr val="tx1"/>
          </a:solidFill>
          <a:latin typeface="+mn-lt"/>
          <a:ea typeface="+mn-ea"/>
          <a:cs typeface="ＭＳ Ｐゴシック"/>
        </a:defRPr>
      </a:lvl2pPr>
      <a:lvl3pPr marL="560388" indent="120650" algn="l" rtl="0" eaLnBrk="0" fontAlgn="base" hangingPunct="0">
        <a:spcBef>
          <a:spcPct val="50000"/>
        </a:spcBef>
        <a:spcAft>
          <a:spcPct val="0"/>
        </a:spcAft>
        <a:buFont typeface="Times" pitchFamily="18" charset="0"/>
        <a:buChar char="•"/>
        <a:defRPr sz="1300" b="1">
          <a:solidFill>
            <a:srgbClr val="007E94"/>
          </a:solidFill>
          <a:latin typeface="+mn-lt"/>
          <a:ea typeface="+mn-ea"/>
          <a:cs typeface="ＭＳ Ｐゴシック"/>
        </a:defRPr>
      </a:lvl3pPr>
      <a:lvl4pPr marL="682625" indent="141288" algn="l" rtl="0" eaLnBrk="0" fontAlgn="base" hangingPunct="0">
        <a:lnSpc>
          <a:spcPts val="1450"/>
        </a:lnSpc>
        <a:spcBef>
          <a:spcPct val="60000"/>
        </a:spcBef>
        <a:spcAft>
          <a:spcPct val="0"/>
        </a:spcAft>
        <a:buChar char="-"/>
        <a:defRPr sz="1100">
          <a:solidFill>
            <a:schemeClr val="tx1"/>
          </a:solidFill>
          <a:latin typeface="+mn-lt"/>
          <a:ea typeface="+mn-ea"/>
          <a:cs typeface="ＭＳ Ｐゴシック"/>
        </a:defRPr>
      </a:lvl4pPr>
      <a:lvl5pPr marL="825500" indent="14288" algn="l" rtl="0" eaLnBrk="0" fontAlgn="base" hangingPunct="0">
        <a:spcBef>
          <a:spcPct val="60000"/>
        </a:spcBef>
        <a:spcAft>
          <a:spcPct val="0"/>
        </a:spcAft>
        <a:defRPr sz="900" b="1">
          <a:solidFill>
            <a:srgbClr val="59237F"/>
          </a:solidFill>
          <a:latin typeface="+mn-lt"/>
          <a:ea typeface="+mn-ea"/>
          <a:cs typeface="ＭＳ Ｐゴシック"/>
        </a:defRPr>
      </a:lvl5pPr>
      <a:lvl6pPr marL="1282700" indent="14288" algn="l" rtl="0" fontAlgn="base">
        <a:spcBef>
          <a:spcPct val="60000"/>
        </a:spcBef>
        <a:spcAft>
          <a:spcPct val="0"/>
        </a:spcAft>
        <a:defRPr sz="900" b="1">
          <a:solidFill>
            <a:srgbClr val="59237F"/>
          </a:solidFill>
          <a:latin typeface="+mn-lt"/>
          <a:ea typeface="+mn-ea"/>
        </a:defRPr>
      </a:lvl6pPr>
      <a:lvl7pPr marL="1739900" indent="14288" algn="l" rtl="0" fontAlgn="base">
        <a:spcBef>
          <a:spcPct val="60000"/>
        </a:spcBef>
        <a:spcAft>
          <a:spcPct val="0"/>
        </a:spcAft>
        <a:defRPr sz="900" b="1">
          <a:solidFill>
            <a:srgbClr val="59237F"/>
          </a:solidFill>
          <a:latin typeface="+mn-lt"/>
          <a:ea typeface="+mn-ea"/>
        </a:defRPr>
      </a:lvl7pPr>
      <a:lvl8pPr marL="2197100" indent="14288" algn="l" rtl="0" fontAlgn="base">
        <a:spcBef>
          <a:spcPct val="60000"/>
        </a:spcBef>
        <a:spcAft>
          <a:spcPct val="0"/>
        </a:spcAft>
        <a:defRPr sz="900" b="1">
          <a:solidFill>
            <a:srgbClr val="59237F"/>
          </a:solidFill>
          <a:latin typeface="+mn-lt"/>
          <a:ea typeface="+mn-ea"/>
        </a:defRPr>
      </a:lvl8pPr>
      <a:lvl9pPr marL="2654300" indent="14288" algn="l" rtl="0" fontAlgn="base">
        <a:spcBef>
          <a:spcPct val="60000"/>
        </a:spcBef>
        <a:spcAft>
          <a:spcPct val="0"/>
        </a:spcAft>
        <a:defRPr sz="900" b="1">
          <a:solidFill>
            <a:srgbClr val="59237F"/>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1" descr="Logo-NATIXIS_A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3300" y="4225925"/>
            <a:ext cx="145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151938" cy="4057650"/>
          </a:xfrm>
          <a:prstGeom prst="rect">
            <a:avLst/>
          </a:prstGeom>
          <a:solidFill>
            <a:srgbClr val="007E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a:p>
        </p:txBody>
      </p:sp>
      <p:sp>
        <p:nvSpPr>
          <p:cNvPr id="2052" name="Rectangle 9"/>
          <p:cNvSpPr>
            <a:spLocks noChangeArrowheads="1"/>
          </p:cNvSpPr>
          <p:nvPr userDrawn="1"/>
        </p:nvSpPr>
        <p:spPr bwMode="auto">
          <a:xfrm>
            <a:off x="0" y="4057650"/>
            <a:ext cx="7175500" cy="627063"/>
          </a:xfrm>
          <a:prstGeom prst="rect">
            <a:avLst/>
          </a:prstGeom>
          <a:solidFill>
            <a:srgbClr val="5923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p>
        </p:txBody>
      </p:sp>
      <p:sp>
        <p:nvSpPr>
          <p:cNvPr id="2053" name="Espace réservé du titre 1"/>
          <p:cNvSpPr>
            <a:spLocks noGrp="1"/>
          </p:cNvSpPr>
          <p:nvPr>
            <p:ph type="title"/>
          </p:nvPr>
        </p:nvSpPr>
        <p:spPr bwMode="auto">
          <a:xfrm>
            <a:off x="627063" y="4938713"/>
            <a:ext cx="81073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et modifiez le titre</a:t>
            </a:r>
          </a:p>
        </p:txBody>
      </p:sp>
      <p:sp>
        <p:nvSpPr>
          <p:cNvPr id="2054" name="Espace réservé du texte 2"/>
          <p:cNvSpPr>
            <a:spLocks noGrp="1"/>
          </p:cNvSpPr>
          <p:nvPr>
            <p:ph type="body" idx="1"/>
          </p:nvPr>
        </p:nvSpPr>
        <p:spPr bwMode="auto">
          <a:xfrm>
            <a:off x="627063" y="5387975"/>
            <a:ext cx="81073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p:txBody>
      </p:sp>
      <p:sp>
        <p:nvSpPr>
          <p:cNvPr id="4" name="Espace réservé de la date 3"/>
          <p:cNvSpPr>
            <a:spLocks noGrp="1"/>
          </p:cNvSpPr>
          <p:nvPr>
            <p:ph type="dt" sz="half" idx="2"/>
          </p:nvPr>
        </p:nvSpPr>
        <p:spPr>
          <a:xfrm>
            <a:off x="627063" y="5668963"/>
            <a:ext cx="1282700" cy="215900"/>
          </a:xfrm>
          <a:prstGeom prst="rect">
            <a:avLst/>
          </a:prstGeom>
        </p:spPr>
        <p:txBody>
          <a:bodyPr vert="horz" lIns="0" tIns="0" rIns="0" bIns="0" rtlCol="0" anchor="t" anchorCtr="0"/>
          <a:lstStyle>
            <a:lvl1pPr algn="l" eaLnBrk="0" hangingPunct="0">
              <a:defRPr sz="1100">
                <a:solidFill>
                  <a:srgbClr val="007E94"/>
                </a:solidFill>
                <a:latin typeface="Verdana"/>
                <a:ea typeface="ＭＳ Ｐゴシック" charset="0"/>
                <a:cs typeface="Verdana"/>
              </a:defRPr>
            </a:lvl1pPr>
          </a:lstStyle>
          <a:p>
            <a:pPr>
              <a:defRPr/>
            </a:pPr>
            <a:fld id="{78943514-65CC-40A2-8F90-16CF1CCFAEAB}" type="datetime1">
              <a:rPr lang="fr-FR"/>
              <a:pPr>
                <a:defRPr/>
              </a:pPr>
              <a:t>29/10/2015</a:t>
            </a:fld>
            <a:endParaRPr lang="fr-FR" dirty="0"/>
          </a:p>
        </p:txBody>
      </p:sp>
    </p:spTree>
  </p:cSld>
  <p:clrMap bg1="lt1" tx1="dk1" bg2="lt2" tx2="dk2" accent1="accent1" accent2="accent2" accent3="accent3" accent4="accent4" accent5="accent5" accent6="accent6" hlink="hlink" folHlink="folHlink"/>
  <p:sldLayoutIdLst>
    <p:sldLayoutId id="2147483926" r:id="rId1"/>
  </p:sldLayoutIdLst>
  <p:timing>
    <p:tnLst>
      <p:par>
        <p:cTn id="1" dur="indefinite" restart="never" nodeType="tmRoot"/>
      </p:par>
    </p:tnLst>
  </p:timing>
  <p:hf hdr="0" ftr="0"/>
  <p:txStyles>
    <p:titleStyle>
      <a:lvl1pPr algn="l" defTabSz="457200" rtl="0" eaLnBrk="0" fontAlgn="base" hangingPunct="0">
        <a:spcBef>
          <a:spcPct val="0"/>
        </a:spcBef>
        <a:spcAft>
          <a:spcPct val="0"/>
        </a:spcAft>
        <a:defRPr sz="2500" kern="1200">
          <a:solidFill>
            <a:srgbClr val="007E94"/>
          </a:solidFill>
          <a:latin typeface="Verdana"/>
          <a:ea typeface="Verdana" pitchFamily="34" charset="0"/>
          <a:cs typeface="Verdana"/>
        </a:defRPr>
      </a:lvl1pPr>
      <a:lvl2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defRPr sz="1300" kern="1200">
          <a:solidFill>
            <a:srgbClr val="007E94"/>
          </a:solidFill>
          <a:latin typeface="Verdana"/>
          <a:ea typeface="Verdana" pitchFamily="34" charset="0"/>
          <a:cs typeface="Verdana"/>
        </a:defRPr>
      </a:lvl1pPr>
      <a:lvl2pPr marL="457200" algn="l" defTabSz="457200" rtl="0" eaLnBrk="0" fontAlgn="base" hangingPunct="0">
        <a:spcBef>
          <a:spcPct val="20000"/>
        </a:spcBef>
        <a:spcAft>
          <a:spcPct val="0"/>
        </a:spcAft>
        <a:defRPr sz="1000" kern="1200">
          <a:solidFill>
            <a:srgbClr val="3A5467"/>
          </a:solidFill>
          <a:latin typeface="Verdana"/>
          <a:ea typeface="Verdana" pitchFamily="34" charset="0"/>
          <a:cs typeface="Verdana"/>
        </a:defRPr>
      </a:lvl2pPr>
      <a:lvl3pPr marL="914400" algn="l" defTabSz="457200" rtl="0" eaLnBrk="0" fontAlgn="base" hangingPunct="0">
        <a:spcBef>
          <a:spcPct val="20000"/>
        </a:spcBef>
        <a:spcAft>
          <a:spcPct val="0"/>
        </a:spcAft>
        <a:defRPr sz="1000" kern="1200">
          <a:solidFill>
            <a:srgbClr val="3A5467"/>
          </a:solidFill>
          <a:latin typeface="Verdana"/>
          <a:ea typeface="Verdana" pitchFamily="34" charset="0"/>
          <a:cs typeface="Verdana"/>
        </a:defRPr>
      </a:lvl3pPr>
      <a:lvl4pPr marL="1371600" algn="l" defTabSz="457200" rtl="0" eaLnBrk="0" fontAlgn="base" hangingPunct="0">
        <a:spcBef>
          <a:spcPct val="20000"/>
        </a:spcBef>
        <a:spcAft>
          <a:spcPct val="0"/>
        </a:spcAft>
        <a:defRPr sz="1000" kern="1200">
          <a:solidFill>
            <a:srgbClr val="3A5467"/>
          </a:solidFill>
          <a:latin typeface="Verdana"/>
          <a:ea typeface="Verdana" pitchFamily="34" charset="0"/>
          <a:cs typeface="Verdana"/>
        </a:defRPr>
      </a:lvl4pPr>
      <a:lvl5pPr marL="1828800" algn="l" defTabSz="457200" rtl="0" eaLnBrk="0" fontAlgn="base" hangingPunct="0">
        <a:spcBef>
          <a:spcPct val="20000"/>
        </a:spcBef>
        <a:spcAft>
          <a:spcPct val="0"/>
        </a:spcAft>
        <a:defRPr sz="1000" kern="1200">
          <a:solidFill>
            <a:srgbClr val="3A5467"/>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400050" y="0"/>
            <a:ext cx="8324850" cy="1530350"/>
          </a:xfrm>
          <a:prstGeom prst="rect">
            <a:avLst/>
          </a:prstGeom>
          <a:solidFill>
            <a:srgbClr val="007E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a:p>
        </p:txBody>
      </p:sp>
      <p:sp>
        <p:nvSpPr>
          <p:cNvPr id="3075" name="Espace réservé du titre 1"/>
          <p:cNvSpPr>
            <a:spLocks noGrp="1"/>
          </p:cNvSpPr>
          <p:nvPr>
            <p:ph type="title"/>
          </p:nvPr>
        </p:nvSpPr>
        <p:spPr bwMode="auto">
          <a:xfrm>
            <a:off x="400050" y="1652588"/>
            <a:ext cx="83343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ltLang="fr-FR" smtClean="0"/>
              <a:t>Cliquez et modifiez le titre</a:t>
            </a:r>
          </a:p>
        </p:txBody>
      </p:sp>
      <p:sp>
        <p:nvSpPr>
          <p:cNvPr id="3076" name="Espace réservé du texte 2"/>
          <p:cNvSpPr>
            <a:spLocks noGrp="1"/>
          </p:cNvSpPr>
          <p:nvPr>
            <p:ph type="body" idx="1"/>
          </p:nvPr>
        </p:nvSpPr>
        <p:spPr bwMode="auto">
          <a:xfrm>
            <a:off x="2216150" y="2501900"/>
            <a:ext cx="651827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p:txBody>
      </p:sp>
      <p:sp>
        <p:nvSpPr>
          <p:cNvPr id="3077" name="Rectangle 2"/>
          <p:cNvSpPr>
            <a:spLocks noChangeArrowheads="1"/>
          </p:cNvSpPr>
          <p:nvPr userDrawn="1"/>
        </p:nvSpPr>
        <p:spPr bwMode="auto">
          <a:xfrm>
            <a:off x="407988" y="6207125"/>
            <a:ext cx="7059612" cy="361950"/>
          </a:xfrm>
          <a:prstGeom prst="rect">
            <a:avLst/>
          </a:prstGeom>
          <a:solidFill>
            <a:srgbClr val="5923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fr-FR" altLang="fr-FR" smtClean="0"/>
          </a:p>
        </p:txBody>
      </p:sp>
      <p:sp>
        <p:nvSpPr>
          <p:cNvPr id="9" name="Rectangle 4"/>
          <p:cNvSpPr>
            <a:spLocks noGrp="1" noChangeArrowheads="1"/>
          </p:cNvSpPr>
          <p:nvPr>
            <p:ph type="dt" sz="half" idx="2"/>
          </p:nvPr>
        </p:nvSpPr>
        <p:spPr bwMode="auto">
          <a:xfrm>
            <a:off x="847725" y="6330950"/>
            <a:ext cx="885825" cy="158750"/>
          </a:xfrm>
          <a:prstGeom prst="rect">
            <a:avLst/>
          </a:prstGeom>
          <a:noFill/>
          <a:ln>
            <a:noFill/>
          </a:ln>
          <a:extLst>
            <a:ext uri="{FAA26D3D-D897-4be2-8F04-BA451C77F1D7}"/>
          </a:extLst>
        </p:spPr>
        <p:txBody>
          <a:bodyPr vert="horz" wrap="square" lIns="0" tIns="0" rIns="0" bIns="0" numCol="1" anchor="t" anchorCtr="0" compatLnSpc="1">
            <a:prstTxWarp prst="textNoShape">
              <a:avLst/>
            </a:prstTxWarp>
          </a:bodyPr>
          <a:lstStyle>
            <a:lvl1pPr eaLnBrk="0" hangingPunct="0">
              <a:defRPr sz="800">
                <a:solidFill>
                  <a:schemeClr val="bg1"/>
                </a:solidFill>
                <a:latin typeface="Verdana"/>
                <a:ea typeface="ＭＳ Ｐゴシック" charset="0"/>
                <a:cs typeface="Verdana"/>
              </a:defRPr>
            </a:lvl1pPr>
          </a:lstStyle>
          <a:p>
            <a:pPr>
              <a:defRPr/>
            </a:pPr>
            <a:fld id="{C1CD81E9-3F8F-411D-B300-C06A48A9420F}" type="datetime1">
              <a:rPr lang="fr-FR"/>
              <a:pPr>
                <a:defRPr/>
              </a:pPr>
              <a:t>29/10/2015</a:t>
            </a:fld>
            <a:endParaRPr lang="fr-FR"/>
          </a:p>
        </p:txBody>
      </p:sp>
      <p:sp>
        <p:nvSpPr>
          <p:cNvPr id="10" name="Rectangle 5"/>
          <p:cNvSpPr>
            <a:spLocks noGrp="1" noChangeArrowheads="1"/>
          </p:cNvSpPr>
          <p:nvPr>
            <p:ph type="sldNum" sz="quarter" idx="4"/>
          </p:nvPr>
        </p:nvSpPr>
        <p:spPr bwMode="auto">
          <a:xfrm>
            <a:off x="481013" y="6330950"/>
            <a:ext cx="203200" cy="139700"/>
          </a:xfrm>
          <a:prstGeom prst="rect">
            <a:avLst/>
          </a:prstGeom>
          <a:noFill/>
          <a:ln>
            <a:noFill/>
          </a:ln>
          <a:extLst>
            <a:ext uri="{FAA26D3D-D897-4be2-8F04-BA451C77F1D7}"/>
          </a:extLst>
        </p:spPr>
        <p:txBody>
          <a:bodyPr vert="horz" wrap="square" lIns="0" tIns="0" rIns="0" bIns="0" numCol="1" anchor="t" anchorCtr="0" compatLnSpc="1">
            <a:prstTxWarp prst="textNoShape">
              <a:avLst/>
            </a:prstTxWarp>
          </a:bodyPr>
          <a:lstStyle>
            <a:lvl1pPr algn="r" eaLnBrk="0" hangingPunct="0">
              <a:defRPr sz="800">
                <a:solidFill>
                  <a:schemeClr val="bg1"/>
                </a:solidFill>
                <a:latin typeface="Verdana"/>
                <a:ea typeface="ＭＳ Ｐゴシック" charset="0"/>
                <a:cs typeface="Verdana"/>
              </a:defRPr>
            </a:lvl1pPr>
          </a:lstStyle>
          <a:p>
            <a:pPr>
              <a:defRPr/>
            </a:pPr>
            <a:fld id="{3CE14C57-1838-4D7C-9040-2297BDEC6409}" type="slidenum">
              <a:rPr lang="fr-FR"/>
              <a:pPr>
                <a:defRPr/>
              </a:pPr>
              <a:t>‹N°›</a:t>
            </a:fld>
            <a:endParaRPr lang="fr-FR" dirty="0"/>
          </a:p>
        </p:txBody>
      </p:sp>
      <p:sp>
        <p:nvSpPr>
          <p:cNvPr id="3080" name="Line 7"/>
          <p:cNvSpPr>
            <a:spLocks noChangeShapeType="1"/>
          </p:cNvSpPr>
          <p:nvPr userDrawn="1"/>
        </p:nvSpPr>
        <p:spPr bwMode="auto">
          <a:xfrm>
            <a:off x="762000" y="6321425"/>
            <a:ext cx="0" cy="1365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3081" name="Image 16" descr="Logo-NATIXIS_A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913" y="6273800"/>
            <a:ext cx="1082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par>
    </p:tnLst>
  </p:timing>
  <p:txStyles>
    <p:titleStyle>
      <a:lvl1pPr algn="l" defTabSz="457200" rtl="0" eaLnBrk="0" fontAlgn="base" hangingPunct="0">
        <a:spcBef>
          <a:spcPct val="0"/>
        </a:spcBef>
        <a:spcAft>
          <a:spcPct val="0"/>
        </a:spcAft>
        <a:defRPr sz="2500" kern="1200">
          <a:solidFill>
            <a:srgbClr val="007E94"/>
          </a:solidFill>
          <a:latin typeface="Verdana"/>
          <a:ea typeface="Verdana" pitchFamily="34" charset="0"/>
          <a:cs typeface="Verdana"/>
        </a:defRPr>
      </a:lvl1pPr>
      <a:lvl2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500">
          <a:solidFill>
            <a:srgbClr val="007E94"/>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500">
          <a:solidFill>
            <a:srgbClr val="007E94"/>
          </a:solidFill>
          <a:latin typeface="Verdana" pitchFamily="34" charset="0"/>
          <a:ea typeface="Verdana" pitchFamily="34" charset="0"/>
          <a:cs typeface="Verdana" pitchFamily="34" charset="0"/>
        </a:defRPr>
      </a:lvl9pPr>
    </p:titleStyle>
    <p:bodyStyle>
      <a:lvl1pPr marL="222250" indent="-222250" algn="l" defTabSz="457200" rtl="0" eaLnBrk="0" fontAlgn="base" hangingPunct="0">
        <a:spcBef>
          <a:spcPct val="20000"/>
        </a:spcBef>
        <a:spcAft>
          <a:spcPct val="0"/>
        </a:spcAft>
        <a:buClr>
          <a:schemeClr val="tx1"/>
        </a:buClr>
        <a:buSzPct val="74000"/>
        <a:buFont typeface="Wingdings" pitchFamily="2" charset="2"/>
        <a:buChar char="n"/>
        <a:defRPr sz="2000" kern="1200">
          <a:solidFill>
            <a:srgbClr val="007E94"/>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hilippewaechter.nam.natixis.com/" TargetMode="External"/><Relationship Id="rId2" Type="http://schemas.openxmlformats.org/officeDocument/2006/relationships/hyperlink" Target="http://twitter.com/phil_waechter"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76263" y="4895850"/>
            <a:ext cx="8107362" cy="417513"/>
          </a:xfrm>
        </p:spPr>
        <p:txBody>
          <a:bodyPr/>
          <a:lstStyle/>
          <a:p>
            <a:pPr eaLnBrk="1" hangingPunct="1"/>
            <a:r>
              <a:rPr lang="fr-FR" altLang="fr-FR" b="1" dirty="0" smtClean="0">
                <a:latin typeface="Verdana" pitchFamily="34" charset="0"/>
                <a:cs typeface="Verdana" pitchFamily="34" charset="0"/>
              </a:rPr>
              <a:t>Perspectives Economiques</a:t>
            </a:r>
          </a:p>
        </p:txBody>
      </p:sp>
      <p:sp>
        <p:nvSpPr>
          <p:cNvPr id="17411" name="Rectangle 5"/>
          <p:cNvSpPr txBox="1">
            <a:spLocks noChangeArrowheads="1"/>
          </p:cNvSpPr>
          <p:nvPr/>
        </p:nvSpPr>
        <p:spPr bwMode="gray">
          <a:xfrm>
            <a:off x="576263" y="5688013"/>
            <a:ext cx="8064500" cy="576262"/>
          </a:xfrm>
          <a:prstGeom prst="rect">
            <a:avLst/>
          </a:prstGeom>
          <a:noFill/>
          <a:ln>
            <a:noFill/>
          </a:ln>
          <a:effectLst/>
          <a:extLst>
            <a:ext uri="{909E8E84-426E-40DD-AFC4-6F175D3DCCD1}">
              <a14:hiddenFill xmlns:a14="http://schemas.microsoft.com/office/drawing/2010/main">
                <a:solidFill>
                  <a:srgbClr val="8CBD4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defRPr sz="1300">
                <a:solidFill>
                  <a:srgbClr val="007E94"/>
                </a:solidFill>
                <a:latin typeface="Verdana" pitchFamily="34" charset="0"/>
                <a:ea typeface="Verdana" pitchFamily="34" charset="0"/>
                <a:cs typeface="Verdana" pitchFamily="34" charset="0"/>
              </a:defRPr>
            </a:lvl1pPr>
            <a:lvl2pPr marL="742950" indent="-285750" eaLnBrk="0" hangingPunct="0">
              <a:spcBef>
                <a:spcPct val="20000"/>
              </a:spcBef>
              <a:defRPr sz="1000">
                <a:solidFill>
                  <a:srgbClr val="3A5467"/>
                </a:solidFill>
                <a:latin typeface="Verdana" pitchFamily="34" charset="0"/>
                <a:ea typeface="Verdana" pitchFamily="34" charset="0"/>
                <a:cs typeface="Verdana" pitchFamily="34" charset="0"/>
              </a:defRPr>
            </a:lvl2pPr>
            <a:lvl3pPr marL="1143000" indent="-228600" eaLnBrk="0" hangingPunct="0">
              <a:spcBef>
                <a:spcPct val="20000"/>
              </a:spcBef>
              <a:defRPr sz="1000">
                <a:solidFill>
                  <a:srgbClr val="3A5467"/>
                </a:solidFill>
                <a:latin typeface="Verdana" pitchFamily="34" charset="0"/>
                <a:ea typeface="Verdana" pitchFamily="34" charset="0"/>
                <a:cs typeface="Verdana" pitchFamily="34" charset="0"/>
              </a:defRPr>
            </a:lvl3pPr>
            <a:lvl4pPr marL="1600200" indent="-228600" eaLnBrk="0" hangingPunct="0">
              <a:spcBef>
                <a:spcPct val="20000"/>
              </a:spcBef>
              <a:defRPr sz="1000">
                <a:solidFill>
                  <a:srgbClr val="3A5467"/>
                </a:solidFill>
                <a:latin typeface="Verdana" pitchFamily="34" charset="0"/>
                <a:ea typeface="Verdana" pitchFamily="34" charset="0"/>
                <a:cs typeface="Verdana" pitchFamily="34" charset="0"/>
              </a:defRPr>
            </a:lvl4pPr>
            <a:lvl5pPr marL="2057400" indent="-228600" eaLnBrk="0" hangingPunct="0">
              <a:spcBef>
                <a:spcPct val="20000"/>
              </a:spcBef>
              <a:defRPr sz="1000">
                <a:solidFill>
                  <a:srgbClr val="3A5467"/>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defRPr sz="1000">
                <a:solidFill>
                  <a:srgbClr val="3A5467"/>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defRPr sz="1000">
                <a:solidFill>
                  <a:srgbClr val="3A5467"/>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defRPr sz="1000">
                <a:solidFill>
                  <a:srgbClr val="3A5467"/>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defRPr sz="1000">
                <a:solidFill>
                  <a:srgbClr val="3A5467"/>
                </a:solidFill>
                <a:latin typeface="Verdana" pitchFamily="34" charset="0"/>
                <a:ea typeface="Verdana" pitchFamily="34" charset="0"/>
                <a:cs typeface="Verdana" pitchFamily="34" charset="0"/>
              </a:defRPr>
            </a:lvl9pPr>
          </a:lstStyle>
          <a:p>
            <a:pPr>
              <a:spcBef>
                <a:spcPct val="0"/>
              </a:spcBef>
            </a:pPr>
            <a:r>
              <a:rPr lang="fr-FR" altLang="fr-FR" sz="1200" b="1">
                <a:solidFill>
                  <a:srgbClr val="3C8C93"/>
                </a:solidFill>
                <a:ea typeface="ＭＳ Ｐゴシック" pitchFamily="34" charset="-128"/>
              </a:rPr>
              <a:t>Philippe WAECHTER </a:t>
            </a:r>
            <a:r>
              <a:rPr lang="fr-FR" altLang="fr-FR" sz="1200">
                <a:solidFill>
                  <a:srgbClr val="3C8C93"/>
                </a:solidFill>
                <a:ea typeface="ＭＳ Ｐゴシック" pitchFamily="34" charset="-128"/>
              </a:rPr>
              <a:t>Directeur de la Recherche Economique</a:t>
            </a:r>
          </a:p>
          <a:p>
            <a:pPr>
              <a:spcBef>
                <a:spcPct val="0"/>
              </a:spcBef>
            </a:pPr>
            <a:r>
              <a:rPr lang="fr-FR" altLang="fr-FR" sz="1200">
                <a:solidFill>
                  <a:srgbClr val="3C8C93"/>
                </a:solidFill>
                <a:ea typeface="ＭＳ Ｐゴシック" pitchFamily="34" charset="-128"/>
              </a:rPr>
              <a:t>Compte Twitter: @phil_waechter  ou </a:t>
            </a:r>
            <a:r>
              <a:rPr lang="fr-FR" altLang="fr-FR" sz="1200">
                <a:solidFill>
                  <a:srgbClr val="3C8C93"/>
                </a:solidFill>
                <a:ea typeface="ＭＳ Ｐゴシック" pitchFamily="34" charset="-128"/>
                <a:hlinkClick r:id="rId2"/>
              </a:rPr>
              <a:t>http://twitter.com/phil_waechter</a:t>
            </a:r>
            <a:r>
              <a:rPr lang="fr-FR" altLang="fr-FR" sz="1200">
                <a:solidFill>
                  <a:srgbClr val="3C8C93"/>
                </a:solidFill>
                <a:ea typeface="ＭＳ Ｐゴシック" pitchFamily="34" charset="-128"/>
              </a:rPr>
              <a:t> </a:t>
            </a:r>
          </a:p>
          <a:p>
            <a:pPr>
              <a:spcBef>
                <a:spcPct val="0"/>
              </a:spcBef>
            </a:pPr>
            <a:r>
              <a:rPr lang="fr-FR" altLang="fr-FR" sz="1200">
                <a:solidFill>
                  <a:srgbClr val="3C8C93"/>
                </a:solidFill>
                <a:ea typeface="ＭＳ Ｐゴシック" pitchFamily="34" charset="-128"/>
              </a:rPr>
              <a:t>Blog: </a:t>
            </a:r>
            <a:r>
              <a:rPr lang="fr-FR" altLang="fr-FR" sz="1200">
                <a:solidFill>
                  <a:srgbClr val="3C8C93"/>
                </a:solidFill>
                <a:ea typeface="ＭＳ Ｐゴシック" pitchFamily="34" charset="-128"/>
                <a:hlinkClick r:id="rId3"/>
              </a:rPr>
              <a:t>http://philippewaechter.nam.natixis.com</a:t>
            </a:r>
            <a:r>
              <a:rPr lang="fr-FR" altLang="fr-FR" sz="1200">
                <a:solidFill>
                  <a:srgbClr val="3C8C93"/>
                </a:solidFill>
                <a:ea typeface="ＭＳ Ｐゴシック" pitchFamily="34"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395536" y="116632"/>
            <a:ext cx="8308975" cy="366713"/>
          </a:xfrm>
        </p:spPr>
        <p:txBody>
          <a:bodyPr/>
          <a:lstStyle/>
          <a:p>
            <a:pPr eaLnBrk="1" hangingPunct="1"/>
            <a:r>
              <a:rPr lang="fr-FR" altLang="fr-FR" dirty="0" smtClean="0"/>
              <a:t>La zone Euro </a:t>
            </a:r>
            <a:r>
              <a:rPr lang="fr-FR" altLang="fr-FR" dirty="0" smtClean="0"/>
              <a:t>redémarre lentement après une longue récession résultant des politiques d'austérité</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10</a:t>
            </a:fld>
            <a:endParaRPr lang="fr-FR"/>
          </a:p>
        </p:txBody>
      </p:sp>
      <p:pic>
        <p:nvPicPr>
          <p:cNvPr id="2" name="Image 1"/>
          <p:cNvPicPr>
            <a:picLocks/>
          </p:cNvPicPr>
          <p:nvPr/>
        </p:nvPicPr>
        <p:blipFill>
          <a:blip r:embed="rId2">
            <a:extLst>
              <a:ext uri="{28A0092B-C50C-407E-A947-70E740481C1C}">
                <a14:useLocalDpi xmlns:a14="http://schemas.microsoft.com/office/drawing/2010/main" val="0"/>
              </a:ext>
            </a:extLst>
          </a:blip>
          <a:stretch>
            <a:fillRect/>
          </a:stretch>
        </p:blipFill>
        <p:spPr>
          <a:xfrm>
            <a:off x="648000" y="1188000"/>
            <a:ext cx="7920000" cy="4320000"/>
          </a:xfrm>
          <a:prstGeom prst="rect">
            <a:avLst/>
          </a:prstGeom>
        </p:spPr>
      </p:pic>
    </p:spTree>
    <p:extLst>
      <p:ext uri="{BB962C8B-B14F-4D97-AF65-F5344CB8AC3E}">
        <p14:creationId xmlns:p14="http://schemas.microsoft.com/office/powerpoint/2010/main" val="3809482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Une allure qui </a:t>
            </a:r>
            <a:r>
              <a:rPr lang="fr-FR" altLang="fr-FR" dirty="0" smtClean="0"/>
              <a:t>change: Le cycle entre les pays converge vers davantage de cohérence</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11</a:t>
            </a:fld>
            <a:endParaRPr lang="fr-FR"/>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09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La dynamique du crédit est plus solide et s'appuie sur l'investissement et les besoins en fonds de roulement</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12</a:t>
            </a:fld>
            <a:endParaRPr lang="fr-FR"/>
          </a:p>
        </p:txBody>
      </p:sp>
      <p:pic>
        <p:nvPicPr>
          <p:cNvPr id="2" name="Image 1"/>
          <p:cNvPicPr>
            <a:picLocks/>
          </p:cNvPicPr>
          <p:nvPr/>
        </p:nvPicPr>
        <p:blipFill>
          <a:blip r:embed="rId2">
            <a:extLst>
              <a:ext uri="{28A0092B-C50C-407E-A947-70E740481C1C}">
                <a14:useLocalDpi xmlns:a14="http://schemas.microsoft.com/office/drawing/2010/main" val="0"/>
              </a:ext>
            </a:extLst>
          </a:blip>
          <a:stretch>
            <a:fillRect/>
          </a:stretch>
        </p:blipFill>
        <p:spPr>
          <a:xfrm>
            <a:off x="648000" y="1188000"/>
            <a:ext cx="7920000" cy="4320000"/>
          </a:xfrm>
          <a:prstGeom prst="rect">
            <a:avLst/>
          </a:prstGeom>
        </p:spPr>
      </p:pic>
    </p:spTree>
    <p:extLst>
      <p:ext uri="{BB962C8B-B14F-4D97-AF65-F5344CB8AC3E}">
        <p14:creationId xmlns:p14="http://schemas.microsoft.com/office/powerpoint/2010/main" val="314930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Le défi de l'économie française: sortir de la tendance de croissance lente constatée depuis 2011</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13</a:t>
            </a:fld>
            <a:endParaRPr lang="fr-FR"/>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647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Les marges des entreprises s'améliore – Elles doivent encore s'améliorer pour une croissance plus équilibrée</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14</a:t>
            </a:fld>
            <a:endParaRPr lang="fr-FR"/>
          </a:p>
        </p:txBody>
      </p:sp>
      <p:pic>
        <p:nvPicPr>
          <p:cNvPr id="2" name="Image 1"/>
          <p:cNvPicPr>
            <a:picLocks/>
          </p:cNvPicPr>
          <p:nvPr/>
        </p:nvPicPr>
        <p:blipFill>
          <a:blip r:embed="rId2">
            <a:extLst>
              <a:ext uri="{28A0092B-C50C-407E-A947-70E740481C1C}">
                <a14:useLocalDpi xmlns:a14="http://schemas.microsoft.com/office/drawing/2010/main" val="0"/>
              </a:ext>
            </a:extLst>
          </a:blip>
          <a:stretch>
            <a:fillRect/>
          </a:stretch>
        </p:blipFill>
        <p:spPr>
          <a:xfrm>
            <a:off x="648000" y="1188000"/>
            <a:ext cx="7920000" cy="4320000"/>
          </a:xfrm>
          <a:prstGeom prst="rect">
            <a:avLst/>
          </a:prstGeom>
        </p:spPr>
      </p:pic>
    </p:spTree>
    <p:extLst>
      <p:ext uri="{BB962C8B-B14F-4D97-AF65-F5344CB8AC3E}">
        <p14:creationId xmlns:p14="http://schemas.microsoft.com/office/powerpoint/2010/main" val="77467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Les entreprises perçoivent un changement dans la demande: Signal positif pour l'investissement</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15</a:t>
            </a:fld>
            <a:endParaRPr lang="fr-FR"/>
          </a:p>
        </p:txBody>
      </p:sp>
      <p:pic>
        <p:nvPicPr>
          <p:cNvPr id="2" name="Image 1"/>
          <p:cNvPicPr>
            <a:picLocks/>
          </p:cNvPicPr>
          <p:nvPr/>
        </p:nvPicPr>
        <p:blipFill>
          <a:blip r:embed="rId2">
            <a:extLst>
              <a:ext uri="{28A0092B-C50C-407E-A947-70E740481C1C}">
                <a14:useLocalDpi xmlns:a14="http://schemas.microsoft.com/office/drawing/2010/main" val="0"/>
              </a:ext>
            </a:extLst>
          </a:blip>
          <a:stretch>
            <a:fillRect/>
          </a:stretch>
        </p:blipFill>
        <p:spPr>
          <a:xfrm>
            <a:off x="648000" y="1188000"/>
            <a:ext cx="7920000" cy="4320000"/>
          </a:xfrm>
          <a:prstGeom prst="rect">
            <a:avLst/>
          </a:prstGeom>
        </p:spPr>
      </p:pic>
    </p:spTree>
    <p:extLst>
      <p:ext uri="{BB962C8B-B14F-4D97-AF65-F5344CB8AC3E}">
        <p14:creationId xmlns:p14="http://schemas.microsoft.com/office/powerpoint/2010/main" val="409541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332656"/>
            <a:ext cx="8308975" cy="366713"/>
          </a:xfrm>
        </p:spPr>
        <p:txBody>
          <a:bodyPr/>
          <a:lstStyle/>
          <a:p>
            <a:pPr eaLnBrk="1" hangingPunct="1"/>
            <a:r>
              <a:rPr lang="fr-FR" altLang="fr-FR" dirty="0" smtClean="0"/>
              <a:t>Le marché du travail change d'allure en France</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16</a:t>
            </a:fld>
            <a:endParaRPr lang="fr-FR"/>
          </a:p>
        </p:txBody>
      </p:sp>
      <p:pic>
        <p:nvPicPr>
          <p:cNvPr id="3" name="Image 2"/>
          <p:cNvPicPr>
            <a:picLocks/>
          </p:cNvPicPr>
          <p:nvPr/>
        </p:nvPicPr>
        <p:blipFill>
          <a:blip r:embed="rId2">
            <a:extLst>
              <a:ext uri="{28A0092B-C50C-407E-A947-70E740481C1C}">
                <a14:useLocalDpi xmlns:a14="http://schemas.microsoft.com/office/drawing/2010/main" val="0"/>
              </a:ext>
            </a:extLst>
          </a:blip>
          <a:stretch>
            <a:fillRect/>
          </a:stretch>
        </p:blipFill>
        <p:spPr>
          <a:xfrm>
            <a:off x="648000" y="1188000"/>
            <a:ext cx="7920000" cy="4320000"/>
          </a:xfrm>
          <a:prstGeom prst="rect">
            <a:avLst/>
          </a:prstGeom>
        </p:spPr>
      </p:pic>
    </p:spTree>
    <p:extLst>
      <p:ext uri="{BB962C8B-B14F-4D97-AF65-F5344CB8AC3E}">
        <p14:creationId xmlns:p14="http://schemas.microsoft.com/office/powerpoint/2010/main" val="422102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Le pétrole est bas et va le </a:t>
            </a:r>
            <a:r>
              <a:rPr lang="fr-FR" altLang="fr-FR" dirty="0" smtClean="0"/>
              <a:t>rester: positif pour les marges des entreprises et le pouvoir d'achat</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17</a:t>
            </a:fld>
            <a:endParaRPr lang="fr-FR"/>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75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Des taux d'intérêts très </a:t>
            </a:r>
            <a:r>
              <a:rPr lang="fr-FR" altLang="fr-FR" dirty="0" smtClean="0"/>
              <a:t>bas pour très longtemps</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18</a:t>
            </a:fld>
            <a:endParaRPr lang="fr-FR"/>
          </a:p>
        </p:txBody>
      </p:sp>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050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Pas de hausse attendue</a:t>
            </a:r>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19</a:t>
            </a:fld>
            <a:endParaRPr lang="fr-FR"/>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87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Ce qu'il faut retenir</a:t>
            </a:r>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2</a:t>
            </a:fld>
            <a:endParaRPr lang="fr-FR"/>
          </a:p>
        </p:txBody>
      </p:sp>
      <p:sp>
        <p:nvSpPr>
          <p:cNvPr id="6" name="ZoneTexte 5"/>
          <p:cNvSpPr txBox="1"/>
          <p:nvPr/>
        </p:nvSpPr>
        <p:spPr>
          <a:xfrm>
            <a:off x="467544" y="908720"/>
            <a:ext cx="8280920" cy="5493812"/>
          </a:xfrm>
          <a:prstGeom prst="rect">
            <a:avLst/>
          </a:prstGeom>
          <a:noFill/>
        </p:spPr>
        <p:txBody>
          <a:bodyPr wrap="square" rtlCol="0">
            <a:spAutoFit/>
          </a:bodyPr>
          <a:lstStyle/>
          <a:p>
            <a:pPr marL="342900" indent="-342900">
              <a:spcBef>
                <a:spcPts val="600"/>
              </a:spcBef>
              <a:buClr>
                <a:srgbClr val="C00000"/>
              </a:buClr>
              <a:buFont typeface="Wingdings 2" panose="05020102010507070707" pitchFamily="18" charset="2"/>
              <a:buChar char=""/>
            </a:pPr>
            <a:r>
              <a:rPr lang="fr-FR" sz="1600" dirty="0" smtClean="0">
                <a:solidFill>
                  <a:srgbClr val="000000"/>
                </a:solidFill>
                <a:latin typeface="Verdana"/>
              </a:rPr>
              <a:t>La dynamique du commerce mondial est réduite. Les échanges sont à un haut niveau mais ils n'accélèrent plus</a:t>
            </a:r>
          </a:p>
          <a:p>
            <a:pPr marL="800100" lvl="1" indent="-342900">
              <a:spcBef>
                <a:spcPts val="600"/>
              </a:spcBef>
              <a:buClr>
                <a:srgbClr val="007E94"/>
              </a:buClr>
              <a:buFont typeface="Wingdings 2" panose="05020102010507070707" pitchFamily="18" charset="2"/>
              <a:buChar char="¡"/>
            </a:pPr>
            <a:r>
              <a:rPr lang="fr-FR" sz="1400" dirty="0" smtClean="0">
                <a:solidFill>
                  <a:srgbClr val="000000"/>
                </a:solidFill>
                <a:latin typeface="Verdana"/>
              </a:rPr>
              <a:t>Il n'y a pas de moteur fort capable d'entrainer la croissance mondial</a:t>
            </a:r>
          </a:p>
          <a:p>
            <a:pPr marL="800100" lvl="1" indent="-342900">
              <a:spcBef>
                <a:spcPts val="600"/>
              </a:spcBef>
              <a:buClr>
                <a:srgbClr val="007E94"/>
              </a:buClr>
              <a:buFont typeface="Wingdings 2" panose="05020102010507070707" pitchFamily="18" charset="2"/>
              <a:buChar char="¡"/>
            </a:pPr>
            <a:r>
              <a:rPr lang="fr-FR" sz="1400" dirty="0" smtClean="0">
                <a:solidFill>
                  <a:srgbClr val="000000"/>
                </a:solidFill>
                <a:latin typeface="Verdana"/>
              </a:rPr>
              <a:t>Chaque pays ou zone géographique doit définir par lui-même les moyens de sa croissance en renforçant sa demande interne</a:t>
            </a:r>
          </a:p>
          <a:p>
            <a:pPr marL="800100" lvl="1" indent="-342900">
              <a:spcBef>
                <a:spcPts val="600"/>
              </a:spcBef>
              <a:buClr>
                <a:srgbClr val="007E94"/>
              </a:buClr>
              <a:buFont typeface="Wingdings 2" panose="05020102010507070707" pitchFamily="18" charset="2"/>
              <a:buChar char="¡"/>
            </a:pPr>
            <a:r>
              <a:rPr lang="fr-FR" sz="1400" dirty="0" smtClean="0">
                <a:solidFill>
                  <a:srgbClr val="000000"/>
                </a:solidFill>
                <a:latin typeface="Verdana"/>
              </a:rPr>
              <a:t>Les politiques économiques seront durablement accommodantes</a:t>
            </a:r>
          </a:p>
          <a:p>
            <a:pPr marL="285750" indent="-285750">
              <a:spcBef>
                <a:spcPts val="600"/>
              </a:spcBef>
              <a:buClr>
                <a:srgbClr val="C00000"/>
              </a:buClr>
              <a:buFont typeface="Wingdings 2" panose="05020102010507070707" pitchFamily="18" charset="2"/>
              <a:buChar char=""/>
            </a:pPr>
            <a:r>
              <a:rPr lang="fr-FR" sz="1600" dirty="0">
                <a:solidFill>
                  <a:srgbClr val="000000"/>
                </a:solidFill>
                <a:latin typeface="Verdana"/>
              </a:rPr>
              <a:t>Les excès passés (endettement privé) pèsent sur la capacité de tous ces pays à retrouver une allure plus robuste</a:t>
            </a:r>
          </a:p>
          <a:p>
            <a:pPr marL="285750" indent="-285750">
              <a:spcBef>
                <a:spcPts val="600"/>
              </a:spcBef>
              <a:buClr>
                <a:srgbClr val="C00000"/>
              </a:buClr>
              <a:buFont typeface="Wingdings 2" panose="05020102010507070707" pitchFamily="18" charset="2"/>
              <a:buChar char=""/>
            </a:pPr>
            <a:r>
              <a:rPr lang="fr-FR" sz="1600" dirty="0" smtClean="0">
                <a:solidFill>
                  <a:srgbClr val="000000"/>
                </a:solidFill>
                <a:latin typeface="Verdana"/>
              </a:rPr>
              <a:t>Pas de tensions sur l'appareil productif =&gt; inflation basse</a:t>
            </a:r>
          </a:p>
          <a:p>
            <a:pPr marL="285750" indent="-285750">
              <a:spcBef>
                <a:spcPts val="600"/>
              </a:spcBef>
              <a:buClr>
                <a:srgbClr val="C00000"/>
              </a:buClr>
              <a:buFont typeface="Wingdings 2" panose="05020102010507070707" pitchFamily="18" charset="2"/>
              <a:buChar char=""/>
            </a:pPr>
            <a:r>
              <a:rPr lang="fr-FR" sz="1600" dirty="0" smtClean="0">
                <a:solidFill>
                  <a:srgbClr val="000000"/>
                </a:solidFill>
                <a:latin typeface="Verdana"/>
              </a:rPr>
              <a:t>Pas d'attentes fortes sur les Etats-Unis et l'économie chinoise est en phase d'ajustement durable</a:t>
            </a:r>
          </a:p>
          <a:p>
            <a:pPr marL="285750" indent="-285750">
              <a:spcBef>
                <a:spcPts val="600"/>
              </a:spcBef>
              <a:buClr>
                <a:srgbClr val="C00000"/>
              </a:buClr>
              <a:buFont typeface="Wingdings 2" panose="05020102010507070707" pitchFamily="18" charset="2"/>
              <a:buChar char=""/>
            </a:pPr>
            <a:r>
              <a:rPr lang="fr-FR" sz="1600" dirty="0" smtClean="0">
                <a:solidFill>
                  <a:srgbClr val="000000"/>
                </a:solidFill>
                <a:latin typeface="Verdana"/>
              </a:rPr>
              <a:t>La zone Euro connait une reprise modérée – Elle ne doit pas hésiter à utiliser l'arme budgétaire pour soutenir sa demande interne</a:t>
            </a:r>
          </a:p>
          <a:p>
            <a:pPr marL="285750" indent="-285750">
              <a:spcBef>
                <a:spcPts val="600"/>
              </a:spcBef>
              <a:buClr>
                <a:srgbClr val="C00000"/>
              </a:buClr>
              <a:buFont typeface="Wingdings 2" panose="05020102010507070707" pitchFamily="18" charset="2"/>
              <a:buChar char=""/>
            </a:pPr>
            <a:r>
              <a:rPr lang="fr-FR" sz="1600" dirty="0" smtClean="0">
                <a:solidFill>
                  <a:srgbClr val="000000"/>
                </a:solidFill>
                <a:latin typeface="Verdana"/>
              </a:rPr>
              <a:t>La conséquence majeure de cette dynamique conjoncturelle réduite est la baisse durable du prix des matières premières et du pétrole en particulier</a:t>
            </a:r>
          </a:p>
          <a:p>
            <a:pPr marL="285750" indent="-285750">
              <a:spcBef>
                <a:spcPts val="600"/>
              </a:spcBef>
              <a:buClr>
                <a:srgbClr val="C00000"/>
              </a:buClr>
              <a:buFont typeface="Wingdings 2" panose="05020102010507070707" pitchFamily="18" charset="2"/>
              <a:buChar char=""/>
            </a:pPr>
            <a:r>
              <a:rPr lang="fr-FR" sz="1600" dirty="0" smtClean="0">
                <a:solidFill>
                  <a:srgbClr val="000000"/>
                </a:solidFill>
                <a:latin typeface="Verdana"/>
              </a:rPr>
              <a:t>Ce sera une source de reprise pour les pays industrialisés et l'Europe en </a:t>
            </a:r>
            <a:r>
              <a:rPr lang="fr-FR" sz="1600" dirty="0" smtClean="0">
                <a:solidFill>
                  <a:srgbClr val="000000"/>
                </a:solidFill>
                <a:latin typeface="Verdana"/>
              </a:rPr>
              <a:t>particulier</a:t>
            </a:r>
          </a:p>
          <a:p>
            <a:pPr marL="285750" indent="-285750">
              <a:spcBef>
                <a:spcPts val="600"/>
              </a:spcBef>
              <a:buClr>
                <a:srgbClr val="C00000"/>
              </a:buClr>
              <a:buFont typeface="Wingdings 2" panose="05020102010507070707" pitchFamily="18" charset="2"/>
              <a:buChar char=""/>
            </a:pPr>
            <a:r>
              <a:rPr lang="fr-FR" sz="1600" dirty="0" smtClean="0">
                <a:solidFill>
                  <a:srgbClr val="000000"/>
                </a:solidFill>
                <a:latin typeface="Verdana"/>
              </a:rPr>
              <a:t>Des anticipations positives pour l'économie française</a:t>
            </a:r>
            <a:endParaRPr lang="fr-FR" sz="1600" dirty="0" smtClean="0">
              <a:solidFill>
                <a:srgbClr val="000000"/>
              </a:solidFill>
              <a:latin typeface="Verdana"/>
            </a:endParaRPr>
          </a:p>
          <a:p>
            <a:pPr marL="285750" indent="-285750">
              <a:spcBef>
                <a:spcPts val="600"/>
              </a:spcBef>
              <a:buClr>
                <a:srgbClr val="C00000"/>
              </a:buClr>
              <a:buFont typeface="Wingdings 2" panose="05020102010507070707" pitchFamily="18" charset="2"/>
              <a:buChar char=""/>
            </a:pPr>
            <a:endParaRPr lang="fr-FR" sz="1600" dirty="0">
              <a:solidFill>
                <a:srgbClr val="000000"/>
              </a:solidFill>
              <a:latin typeface="Verdana"/>
            </a:endParaRPr>
          </a:p>
        </p:txBody>
      </p:sp>
    </p:spTree>
    <p:extLst>
      <p:ext uri="{BB962C8B-B14F-4D97-AF65-F5344CB8AC3E}">
        <p14:creationId xmlns:p14="http://schemas.microsoft.com/office/powerpoint/2010/main" val="3944767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395536" y="116632"/>
            <a:ext cx="8308975" cy="366713"/>
          </a:xfrm>
        </p:spPr>
        <p:txBody>
          <a:bodyPr/>
          <a:lstStyle/>
          <a:p>
            <a:pPr eaLnBrk="1" hangingPunct="1"/>
            <a:r>
              <a:rPr lang="fr-FR" altLang="fr-FR" dirty="0" smtClean="0"/>
              <a:t>L'effet de la politique </a:t>
            </a:r>
            <a:r>
              <a:rPr lang="fr-FR" altLang="fr-FR" dirty="0" smtClean="0"/>
              <a:t>monétaire sur l'ensemble des taux de la zone Euro</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20</a:t>
            </a:fld>
            <a:endParaRPr lang="fr-FR"/>
          </a:p>
        </p:txBody>
      </p:sp>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9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L'impact de la politique monétaire sur les bilans des BC</a:t>
            </a:r>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21</a:t>
            </a:fld>
            <a:endParaRPr lang="fr-FR"/>
          </a:p>
        </p:txBody>
      </p:sp>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23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altLang="fr-FR" smtClean="0"/>
              <a:t>Mentions légales</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788988"/>
            <a:ext cx="8486775"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fr-FR" altLang="fr-FR" dirty="0" smtClean="0"/>
              <a:t>Quid de la politique monétaire? </a:t>
            </a:r>
          </a:p>
        </p:txBody>
      </p:sp>
      <p:sp>
        <p:nvSpPr>
          <p:cNvPr id="5" name="Espace réservé du numéro de diapositive 4"/>
          <p:cNvSpPr>
            <a:spLocks noGrp="1"/>
          </p:cNvSpPr>
          <p:nvPr>
            <p:ph type="sldNum" sz="quarter" idx="12"/>
          </p:nvPr>
        </p:nvSpPr>
        <p:spPr/>
        <p:txBody>
          <a:bodyPr/>
          <a:lstStyle/>
          <a:p>
            <a:pPr>
              <a:defRPr/>
            </a:pPr>
            <a:fld id="{38661F18-FA3C-4196-B892-0F5887319904}" type="slidenum">
              <a:rPr lang="fr-FR">
                <a:solidFill>
                  <a:srgbClr val="FFFFFF"/>
                </a:solidFill>
              </a:rPr>
              <a:pPr>
                <a:defRPr/>
              </a:pPr>
              <a:t>3</a:t>
            </a:fld>
            <a:endParaRPr lang="fr-FR">
              <a:solidFill>
                <a:srgbClr val="FFFFFF"/>
              </a:solidFill>
            </a:endParaRPr>
          </a:p>
        </p:txBody>
      </p:sp>
      <p:sp>
        <p:nvSpPr>
          <p:cNvPr id="4" name="ZoneTexte 3"/>
          <p:cNvSpPr txBox="1"/>
          <p:nvPr/>
        </p:nvSpPr>
        <p:spPr>
          <a:xfrm>
            <a:off x="288758" y="1073268"/>
            <a:ext cx="8566484" cy="4893647"/>
          </a:xfrm>
          <a:prstGeom prst="rect">
            <a:avLst/>
          </a:prstGeom>
          <a:noFill/>
        </p:spPr>
        <p:txBody>
          <a:bodyPr wrap="square" rtlCol="0">
            <a:spAutoFit/>
          </a:bodyPr>
          <a:lstStyle/>
          <a:p>
            <a:r>
              <a:rPr lang="fr-FR" sz="1300" dirty="0" smtClean="0">
                <a:solidFill>
                  <a:srgbClr val="000000"/>
                </a:solidFill>
                <a:latin typeface="Verdana"/>
              </a:rPr>
              <a:t>La dynamique de croissance est réduite, les taux d'inflation sont proches de 0% et les taux d'inflation sous-jacents restent très éloignés des objectifs des banques centrales (2%)</a:t>
            </a:r>
          </a:p>
          <a:p>
            <a:r>
              <a:rPr lang="fr-FR" sz="1300" dirty="0" smtClean="0">
                <a:solidFill>
                  <a:srgbClr val="000000"/>
                </a:solidFill>
                <a:latin typeface="Verdana"/>
              </a:rPr>
              <a:t>Le cycle économique n'est pas revenu à la normale en dépit de politiques monétaires très accommodantes.</a:t>
            </a:r>
          </a:p>
          <a:p>
            <a:r>
              <a:rPr lang="fr-FR" sz="1300" dirty="0" smtClean="0">
                <a:solidFill>
                  <a:srgbClr val="000000"/>
                </a:solidFill>
                <a:latin typeface="Verdana"/>
              </a:rPr>
              <a:t>Les banques centrales aux Etats-Unis et en zone Euro indiquent qu'elles préfèrent agir un peu trop tard qu'un peu trop tôt. Dans la situation actuelle, elles ne veulent pas prendre de risque car elles pensent qu'un choc négatif pourrait avoir un effet négatif persistant sur le cycle économique.</a:t>
            </a:r>
          </a:p>
          <a:p>
            <a:endParaRPr lang="fr-FR" sz="1300" dirty="0" smtClean="0">
              <a:solidFill>
                <a:srgbClr val="000000"/>
              </a:solidFill>
              <a:latin typeface="Verdana"/>
            </a:endParaRPr>
          </a:p>
          <a:p>
            <a:endParaRPr lang="fr-FR" sz="1300" dirty="0" smtClean="0">
              <a:solidFill>
                <a:srgbClr val="000000"/>
              </a:solidFill>
              <a:latin typeface="Verdana"/>
            </a:endParaRPr>
          </a:p>
          <a:p>
            <a:r>
              <a:rPr lang="fr-FR" sz="1300" dirty="0" smtClean="0">
                <a:solidFill>
                  <a:srgbClr val="000000"/>
                </a:solidFill>
                <a:latin typeface="Verdana"/>
              </a:rPr>
              <a:t>Tant que le taux d'inflation restera réduit les banques centrales ne se presseront pas.</a:t>
            </a:r>
          </a:p>
          <a:p>
            <a:r>
              <a:rPr lang="fr-FR" sz="1300" dirty="0" smtClean="0">
                <a:solidFill>
                  <a:srgbClr val="000000"/>
                </a:solidFill>
                <a:latin typeface="Verdana"/>
              </a:rPr>
              <a:t>C'est pour cela que la BCE prolongera certainement son QE au-delà de septembre 2016</a:t>
            </a:r>
          </a:p>
          <a:p>
            <a:endParaRPr lang="fr-FR" sz="1300" dirty="0" smtClean="0">
              <a:solidFill>
                <a:srgbClr val="000000"/>
              </a:solidFill>
              <a:latin typeface="Verdana"/>
            </a:endParaRPr>
          </a:p>
          <a:p>
            <a:r>
              <a:rPr lang="fr-FR" sz="1300" dirty="0" smtClean="0">
                <a:solidFill>
                  <a:srgbClr val="000000"/>
                </a:solidFill>
                <a:latin typeface="Verdana"/>
              </a:rPr>
              <a:t>Au dernier meeting de la Fed il était clair que</a:t>
            </a:r>
          </a:p>
          <a:p>
            <a:pPr marL="900113" indent="-450850"/>
            <a:r>
              <a:rPr lang="fr-FR" sz="1300" dirty="0" smtClean="0">
                <a:solidFill>
                  <a:srgbClr val="000000"/>
                </a:solidFill>
                <a:latin typeface="Verdana"/>
              </a:rPr>
              <a:t>	Les banquiers centraux considèrent l'économie US comme robuste mais ils ne sont pas  certains qu'elle serait capable d'amortir un choc fort et persistant. Ce choc peut provenir de la Chine ou d'une remontée intempestive des taux d'intérêt.</a:t>
            </a:r>
          </a:p>
          <a:p>
            <a:pPr marL="900113" indent="-450850"/>
            <a:r>
              <a:rPr lang="fr-FR" sz="1300" dirty="0" smtClean="0">
                <a:solidFill>
                  <a:srgbClr val="000000"/>
                </a:solidFill>
                <a:latin typeface="Verdana"/>
              </a:rPr>
              <a:t>	La Fed anticipe une convergence vers 2% à l'horizon 2018</a:t>
            </a:r>
          </a:p>
          <a:p>
            <a:pPr marL="900113" indent="-450850"/>
            <a:r>
              <a:rPr lang="fr-FR" sz="1300" dirty="0" smtClean="0">
                <a:solidFill>
                  <a:srgbClr val="000000"/>
                </a:solidFill>
                <a:latin typeface="Verdana"/>
              </a:rPr>
              <a:t>	</a:t>
            </a:r>
            <a:r>
              <a:rPr lang="fr-FR" sz="1300" dirty="0">
                <a:solidFill>
                  <a:srgbClr val="000000"/>
                </a:solidFill>
                <a:latin typeface="Verdana"/>
              </a:rPr>
              <a:t>D</a:t>
            </a:r>
            <a:r>
              <a:rPr lang="fr-FR" sz="1300" dirty="0" smtClean="0">
                <a:solidFill>
                  <a:srgbClr val="000000"/>
                </a:solidFill>
                <a:latin typeface="Verdana"/>
              </a:rPr>
              <a:t>ès lors la Fed a décidé de ne pas intervenir en septembre et probablement pas en décembre.</a:t>
            </a:r>
          </a:p>
          <a:p>
            <a:pPr marL="900113" indent="-900113"/>
            <a:r>
              <a:rPr lang="fr-FR" sz="1300" dirty="0" smtClean="0">
                <a:solidFill>
                  <a:srgbClr val="000000"/>
                </a:solidFill>
                <a:latin typeface="Verdana"/>
              </a:rPr>
              <a:t>	Elle pense que le risque est asymétrique: ne pas intervenir peut engendrer de l'inflation mais cela n'est pas un problème. En revanche une hausse des taux trop rapide engendre un risque sur la croissance en retardant aussi la convergence vers la cible de 2%.</a:t>
            </a:r>
          </a:p>
          <a:p>
            <a:pPr marL="900113" indent="-900113"/>
            <a:r>
              <a:rPr lang="fr-FR" sz="1300" dirty="0" smtClean="0">
                <a:solidFill>
                  <a:srgbClr val="000000"/>
                </a:solidFill>
                <a:latin typeface="Verdana"/>
              </a:rPr>
              <a:t>	</a:t>
            </a:r>
          </a:p>
          <a:p>
            <a:pPr marL="900113" indent="-900113"/>
            <a:r>
              <a:rPr lang="fr-FR" sz="1300" dirty="0" smtClean="0">
                <a:solidFill>
                  <a:srgbClr val="000000"/>
                </a:solidFill>
                <a:latin typeface="Verdana"/>
              </a:rPr>
              <a:t>C'est pour toutes ces raisons que les banquiers centraux ne sont pas pressés de durcir le ton.</a:t>
            </a:r>
          </a:p>
        </p:txBody>
      </p:sp>
    </p:spTree>
    <p:extLst>
      <p:ext uri="{BB962C8B-B14F-4D97-AF65-F5344CB8AC3E}">
        <p14:creationId xmlns:p14="http://schemas.microsoft.com/office/powerpoint/2010/main" val="162885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3512" y="116632"/>
            <a:ext cx="8308975" cy="366713"/>
          </a:xfrm>
        </p:spPr>
        <p:txBody>
          <a:bodyPr/>
          <a:lstStyle/>
          <a:p>
            <a:pPr eaLnBrk="1" hangingPunct="1"/>
            <a:r>
              <a:rPr lang="fr-FR" altLang="fr-FR" dirty="0" smtClean="0"/>
              <a:t>Le commerce </a:t>
            </a:r>
            <a:r>
              <a:rPr lang="fr-FR" altLang="fr-FR" dirty="0" smtClean="0"/>
              <a:t>mondial suit une dynamique réduit et insuffisante</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5312FA4B-7FDB-4A90-8F08-C026CD93F12B}" type="slidenum">
              <a:rPr lang="fr-FR"/>
              <a:pPr>
                <a:defRPr/>
              </a:pPr>
              <a:t>4</a:t>
            </a:fld>
            <a:endParaRPr lang="fr-FR"/>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Une dette privée toujours </a:t>
            </a:r>
            <a:r>
              <a:rPr lang="fr-FR" altLang="fr-FR" dirty="0" smtClean="0"/>
              <a:t>élevée ce qui pénalise la capacité des ménages à consommer</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5</a:t>
            </a:fld>
            <a:endParaRPr lang="fr-FR"/>
          </a:p>
        </p:txBody>
      </p:sp>
      <p:pic>
        <p:nvPicPr>
          <p:cNvPr id="102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311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Où est l'inflation</a:t>
            </a:r>
            <a:r>
              <a:rPr lang="fr-FR" altLang="fr-FR" dirty="0" smtClean="0"/>
              <a:t>? L'inflation est basse partout</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6</a:t>
            </a:fld>
            <a:endParaRPr lang="fr-FR"/>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959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L'inflation sous-jacente très en dessous de la cible de 2%</a:t>
            </a:r>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7</a:t>
            </a:fld>
            <a:endParaRPr lang="fr-FR"/>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80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3512" y="116632"/>
            <a:ext cx="8308975" cy="366713"/>
          </a:xfrm>
        </p:spPr>
        <p:txBody>
          <a:bodyPr/>
          <a:lstStyle/>
          <a:p>
            <a:pPr eaLnBrk="1" hangingPunct="1"/>
            <a:r>
              <a:rPr lang="fr-FR" altLang="fr-FR" dirty="0" smtClean="0"/>
              <a:t>Tendance </a:t>
            </a:r>
            <a:r>
              <a:rPr lang="fr-FR" altLang="fr-FR" dirty="0" smtClean="0"/>
              <a:t>américaine: le cycle actuel est le plus lent depuis la seconde guerre mondiale</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8</a:t>
            </a:fld>
            <a:endParaRPr lang="fr-FR"/>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1188000"/>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17513" y="381000"/>
            <a:ext cx="8308975" cy="366713"/>
          </a:xfrm>
        </p:spPr>
        <p:txBody>
          <a:bodyPr/>
          <a:lstStyle/>
          <a:p>
            <a:pPr eaLnBrk="1" hangingPunct="1"/>
            <a:r>
              <a:rPr lang="fr-FR" altLang="fr-FR" dirty="0" smtClean="0"/>
              <a:t>L'avenir de la </a:t>
            </a:r>
            <a:r>
              <a:rPr lang="fr-FR" altLang="fr-FR" dirty="0" smtClean="0"/>
              <a:t>Chine: copier le Japon et la Corée du sud</a:t>
            </a:r>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4812399D-21B7-4847-BA6D-913BBA3C9644}" type="slidenum">
              <a:rPr lang="fr-FR"/>
              <a:pPr>
                <a:defRPr/>
              </a:pPr>
              <a:t>9</a:t>
            </a:fld>
            <a:endParaRPr lang="fr-FR"/>
          </a:p>
        </p:txBody>
      </p:sp>
      <p:pic>
        <p:nvPicPr>
          <p:cNvPr id="2" name="Image 1"/>
          <p:cNvPicPr>
            <a:picLocks/>
          </p:cNvPicPr>
          <p:nvPr/>
        </p:nvPicPr>
        <p:blipFill>
          <a:blip r:embed="rId2">
            <a:extLst>
              <a:ext uri="{28A0092B-C50C-407E-A947-70E740481C1C}">
                <a14:useLocalDpi xmlns:a14="http://schemas.microsoft.com/office/drawing/2010/main" val="0"/>
              </a:ext>
            </a:extLst>
          </a:blip>
          <a:stretch>
            <a:fillRect/>
          </a:stretch>
        </p:blipFill>
        <p:spPr>
          <a:xfrm>
            <a:off x="648000" y="1188000"/>
            <a:ext cx="7920000" cy="4320000"/>
          </a:xfrm>
          <a:prstGeom prst="rect">
            <a:avLst/>
          </a:prstGeom>
        </p:spPr>
      </p:pic>
    </p:spTree>
    <p:extLst>
      <p:ext uri="{BB962C8B-B14F-4D97-AF65-F5344CB8AC3E}">
        <p14:creationId xmlns:p14="http://schemas.microsoft.com/office/powerpoint/2010/main" val="96950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ＭＳ Ｐゴシック"/>
        <a:cs typeface="ＭＳ Ｐゴシック"/>
      </a:majorFont>
      <a:minorFont>
        <a:latin typeface="Verdana"/>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Encours:NATIXIS:218 769 - NATIXIS AM - Gabarit PPT:Natixis-GAM_Presentation_00-pourPOT.pot</Template>
  <TotalTime>2372</TotalTime>
  <Words>579</Words>
  <Application>Microsoft Office PowerPoint</Application>
  <PresentationFormat>Affichage à l'écran (4:3)</PresentationFormat>
  <Paragraphs>71</Paragraphs>
  <Slides>22</Slides>
  <Notes>0</Notes>
  <HiddenSlides>0</HiddenSlides>
  <MMClips>0</MMClips>
  <ScaleCrop>false</ScaleCrop>
  <HeadingPairs>
    <vt:vector size="4" baseType="variant">
      <vt:variant>
        <vt:lpstr>Thème</vt:lpstr>
      </vt:variant>
      <vt:variant>
        <vt:i4>3</vt:i4>
      </vt:variant>
      <vt:variant>
        <vt:lpstr>Titres des diapositives</vt:lpstr>
      </vt:variant>
      <vt:variant>
        <vt:i4>22</vt:i4>
      </vt:variant>
    </vt:vector>
  </HeadingPairs>
  <TitlesOfParts>
    <vt:vector size="25" baseType="lpstr">
      <vt:lpstr>Nouvelle présentation</vt:lpstr>
      <vt:lpstr>Conception personnalisée</vt:lpstr>
      <vt:lpstr>1_Conception personnalisée</vt:lpstr>
      <vt:lpstr>Perspectives Economiques</vt:lpstr>
      <vt:lpstr>Ce qu'il faut retenir</vt:lpstr>
      <vt:lpstr>Quid de la politique monétaire? </vt:lpstr>
      <vt:lpstr>Le commerce mondial suit une dynamique réduit et insuffisante</vt:lpstr>
      <vt:lpstr>Une dette privée toujours élevée ce qui pénalise la capacité des ménages à consommer</vt:lpstr>
      <vt:lpstr>Où est l'inflation? L'inflation est basse partout</vt:lpstr>
      <vt:lpstr>L'inflation sous-jacente très en dessous de la cible de 2%</vt:lpstr>
      <vt:lpstr>Tendance américaine: le cycle actuel est le plus lent depuis la seconde guerre mondiale</vt:lpstr>
      <vt:lpstr>L'avenir de la Chine: copier le Japon et la Corée du sud</vt:lpstr>
      <vt:lpstr>La zone Euro redémarre lentement après une longue récession résultant des politiques d'austérité</vt:lpstr>
      <vt:lpstr>Une allure qui change: Le cycle entre les pays converge vers davantage de cohérence</vt:lpstr>
      <vt:lpstr>La dynamique du crédit est plus solide et s'appuie sur l'investissement et les besoins en fonds de roulement</vt:lpstr>
      <vt:lpstr>Le défi de l'économie française: sortir de la tendance de croissance lente constatée depuis 2011</vt:lpstr>
      <vt:lpstr>Les marges des entreprises s'améliore – Elles doivent encore s'améliorer pour une croissance plus équilibrée</vt:lpstr>
      <vt:lpstr>Les entreprises perçoivent un changement dans la demande: Signal positif pour l'investissement</vt:lpstr>
      <vt:lpstr>Le marché du travail change d'allure en France</vt:lpstr>
      <vt:lpstr>Le pétrole est bas et va le rester: positif pour les marges des entreprises et le pouvoir d'achat</vt:lpstr>
      <vt:lpstr>Des taux d'intérêts très bas pour très longtemps</vt:lpstr>
      <vt:lpstr>Pas de hausse attendue</vt:lpstr>
      <vt:lpstr>L'effet de la politique monétaire sur l'ensemble des taux de la zone Euro</vt:lpstr>
      <vt:lpstr>L'impact de la politique monétaire sur les bilans des BC</vt:lpstr>
      <vt:lpstr>Mentions légales</vt:lpstr>
    </vt:vector>
  </TitlesOfParts>
  <Company>Planet7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 Narcy</dc:creator>
  <cp:lastModifiedBy>WAECHTER Philippe</cp:lastModifiedBy>
  <cp:revision>139</cp:revision>
  <dcterms:created xsi:type="dcterms:W3CDTF">2012-04-18T07:56:31Z</dcterms:created>
  <dcterms:modified xsi:type="dcterms:W3CDTF">2015-10-29T10:25:11Z</dcterms:modified>
</cp:coreProperties>
</file>